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trictFirstAndLastChars="0" saveSubsetFonts="1" autoCompressPictures="0">
  <p:sldMasterIdLst>
    <p:sldMasterId id="2147483648" r:id="rId1"/>
    <p:sldMasterId id="2147483650" r:id="rId2"/>
    <p:sldMasterId id="2147483651" r:id="rId3"/>
    <p:sldMasterId id="2147483652" r:id="rId4"/>
    <p:sldMasterId id="2147483653" r:id="rId5"/>
    <p:sldMasterId id="2147483654" r:id="rId6"/>
    <p:sldMasterId id="2147483655" r:id="rId7"/>
    <p:sldMasterId id="2147483656" r:id="rId8"/>
    <p:sldMasterId id="2147483657" r:id="rId9"/>
    <p:sldMasterId id="2147483658" r:id="rId10"/>
    <p:sldMasterId id="2147483659" r:id="rId11"/>
    <p:sldMasterId id="2147483660" r:id="rId12"/>
    <p:sldMasterId id="2147483661" r:id="rId13"/>
    <p:sldMasterId id="2147483662" r:id="rId14"/>
    <p:sldMasterId id="2147483663" r:id="rId15"/>
    <p:sldMasterId id="2147483664" r:id="rId16"/>
    <p:sldMasterId id="2147483665" r:id="rId17"/>
    <p:sldMasterId id="2147483666" r:id="rId18"/>
  </p:sldMasterIdLst>
  <p:notesMasterIdLst>
    <p:notesMasterId r:id="rId31"/>
  </p:notesMasterIdLst>
  <p:sldIdLst>
    <p:sldId id="273" r:id="rId19"/>
    <p:sldId id="274" r:id="rId20"/>
    <p:sldId id="275" r:id="rId21"/>
    <p:sldId id="276" r:id="rId22"/>
    <p:sldId id="277" r:id="rId23"/>
    <p:sldId id="262" r:id="rId24"/>
    <p:sldId id="265" r:id="rId25"/>
    <p:sldId id="266" r:id="rId26"/>
    <p:sldId id="267" r:id="rId27"/>
    <p:sldId id="268" r:id="rId28"/>
    <p:sldId id="269" r:id="rId29"/>
    <p:sldId id="271" r:id="rId30"/>
  </p:sldIdLst>
  <p:sldSz cx="13004800" cy="9753600"/>
  <p:notesSz cx="6858000" cy="9144000"/>
  <p:defaultTextStyle>
    <a:defPPr>
      <a:defRPr lang="en-US"/>
    </a:defPPr>
    <a:lvl1pPr algn="l" rtl="0" eaLnBrk="0" fontAlgn="base" hangingPunct="0">
      <a:spcBef>
        <a:spcPct val="0"/>
      </a:spcBef>
      <a:spcAft>
        <a:spcPct val="0"/>
      </a:spcAft>
      <a:defRPr sz="4200" kern="1200">
        <a:solidFill>
          <a:srgbClr val="000000"/>
        </a:solidFill>
        <a:latin typeface="Gill Sans" charset="0"/>
        <a:ea typeface="Heiti SC Light" charset="-122"/>
        <a:cs typeface="Heiti SC Light" charset="-122"/>
        <a:sym typeface="Gill Sans" charset="0"/>
      </a:defRPr>
    </a:lvl1pPr>
    <a:lvl2pPr marL="457200" algn="l" rtl="0" eaLnBrk="0" fontAlgn="base" hangingPunct="0">
      <a:spcBef>
        <a:spcPct val="0"/>
      </a:spcBef>
      <a:spcAft>
        <a:spcPct val="0"/>
      </a:spcAft>
      <a:defRPr sz="4200" kern="1200">
        <a:solidFill>
          <a:srgbClr val="000000"/>
        </a:solidFill>
        <a:latin typeface="Gill Sans" charset="0"/>
        <a:ea typeface="Heiti SC Light" charset="-122"/>
        <a:cs typeface="Heiti SC Light" charset="-122"/>
        <a:sym typeface="Gill Sans" charset="0"/>
      </a:defRPr>
    </a:lvl2pPr>
    <a:lvl3pPr marL="914400" algn="l" rtl="0" eaLnBrk="0" fontAlgn="base" hangingPunct="0">
      <a:spcBef>
        <a:spcPct val="0"/>
      </a:spcBef>
      <a:spcAft>
        <a:spcPct val="0"/>
      </a:spcAft>
      <a:defRPr sz="4200" kern="1200">
        <a:solidFill>
          <a:srgbClr val="000000"/>
        </a:solidFill>
        <a:latin typeface="Gill Sans" charset="0"/>
        <a:ea typeface="Heiti SC Light" charset="-122"/>
        <a:cs typeface="Heiti SC Light" charset="-122"/>
        <a:sym typeface="Gill Sans" charset="0"/>
      </a:defRPr>
    </a:lvl3pPr>
    <a:lvl4pPr marL="1371600" algn="l" rtl="0" eaLnBrk="0" fontAlgn="base" hangingPunct="0">
      <a:spcBef>
        <a:spcPct val="0"/>
      </a:spcBef>
      <a:spcAft>
        <a:spcPct val="0"/>
      </a:spcAft>
      <a:defRPr sz="4200" kern="1200">
        <a:solidFill>
          <a:srgbClr val="000000"/>
        </a:solidFill>
        <a:latin typeface="Gill Sans" charset="0"/>
        <a:ea typeface="Heiti SC Light" charset="-122"/>
        <a:cs typeface="Heiti SC Light" charset="-122"/>
        <a:sym typeface="Gill Sans" charset="0"/>
      </a:defRPr>
    </a:lvl4pPr>
    <a:lvl5pPr marL="1828800" algn="l" rtl="0" eaLnBrk="0" fontAlgn="base" hangingPunct="0">
      <a:spcBef>
        <a:spcPct val="0"/>
      </a:spcBef>
      <a:spcAft>
        <a:spcPct val="0"/>
      </a:spcAft>
      <a:defRPr sz="4200" kern="1200">
        <a:solidFill>
          <a:srgbClr val="000000"/>
        </a:solidFill>
        <a:latin typeface="Gill Sans" charset="0"/>
        <a:ea typeface="Heiti SC Light" charset="-122"/>
        <a:cs typeface="Heiti SC Light" charset="-122"/>
        <a:sym typeface="Gill Sans" charset="0"/>
      </a:defRPr>
    </a:lvl5pPr>
    <a:lvl6pPr marL="2286000" algn="l" defTabSz="914400" rtl="0" eaLnBrk="1" latinLnBrk="0" hangingPunct="1">
      <a:defRPr sz="4200" kern="1200">
        <a:solidFill>
          <a:srgbClr val="000000"/>
        </a:solidFill>
        <a:latin typeface="Gill Sans" charset="0"/>
        <a:ea typeface="Heiti SC Light" charset="-122"/>
        <a:cs typeface="Heiti SC Light" charset="-122"/>
        <a:sym typeface="Gill Sans" charset="0"/>
      </a:defRPr>
    </a:lvl6pPr>
    <a:lvl7pPr marL="2743200" algn="l" defTabSz="914400" rtl="0" eaLnBrk="1" latinLnBrk="0" hangingPunct="1">
      <a:defRPr sz="4200" kern="1200">
        <a:solidFill>
          <a:srgbClr val="000000"/>
        </a:solidFill>
        <a:latin typeface="Gill Sans" charset="0"/>
        <a:ea typeface="Heiti SC Light" charset="-122"/>
        <a:cs typeface="Heiti SC Light" charset="-122"/>
        <a:sym typeface="Gill Sans" charset="0"/>
      </a:defRPr>
    </a:lvl7pPr>
    <a:lvl8pPr marL="3200400" algn="l" defTabSz="914400" rtl="0" eaLnBrk="1" latinLnBrk="0" hangingPunct="1">
      <a:defRPr sz="4200" kern="1200">
        <a:solidFill>
          <a:srgbClr val="000000"/>
        </a:solidFill>
        <a:latin typeface="Gill Sans" charset="0"/>
        <a:ea typeface="Heiti SC Light" charset="-122"/>
        <a:cs typeface="Heiti SC Light" charset="-122"/>
        <a:sym typeface="Gill Sans" charset="0"/>
      </a:defRPr>
    </a:lvl8pPr>
    <a:lvl9pPr marL="3657600" algn="l" defTabSz="914400" rtl="0" eaLnBrk="1" latinLnBrk="0" hangingPunct="1">
      <a:defRPr sz="4200" kern="1200">
        <a:solidFill>
          <a:srgbClr val="000000"/>
        </a:solidFill>
        <a:latin typeface="Gill Sans" charset="0"/>
        <a:ea typeface="Heiti SC Light" charset="-122"/>
        <a:cs typeface="Heiti SC Light" charset="-122"/>
        <a:sym typeface="Gill Sans"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6"/>
    <p:restoredTop sz="79010"/>
  </p:normalViewPr>
  <p:slideViewPr>
    <p:cSldViewPr>
      <p:cViewPr varScale="1">
        <p:scale>
          <a:sx n="43" d="100"/>
          <a:sy n="43" d="100"/>
        </p:scale>
        <p:origin x="1792" y="216"/>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2.xml"/><Relationship Id="rId21" Type="http://schemas.openxmlformats.org/officeDocument/2006/relationships/slide" Target="slides/slide3.xml"/><Relationship Id="rId22" Type="http://schemas.openxmlformats.org/officeDocument/2006/relationships/slide" Target="slides/slide4.xml"/><Relationship Id="rId23" Type="http://schemas.openxmlformats.org/officeDocument/2006/relationships/slide" Target="slides/slide5.xml"/><Relationship Id="rId24" Type="http://schemas.openxmlformats.org/officeDocument/2006/relationships/slide" Target="slides/slide6.xml"/><Relationship Id="rId25" Type="http://schemas.openxmlformats.org/officeDocument/2006/relationships/slide" Target="slides/slide7.xml"/><Relationship Id="rId26" Type="http://schemas.openxmlformats.org/officeDocument/2006/relationships/slide" Target="slides/slide8.xml"/><Relationship Id="rId27" Type="http://schemas.openxmlformats.org/officeDocument/2006/relationships/slide" Target="slides/slide9.xml"/><Relationship Id="rId28" Type="http://schemas.openxmlformats.org/officeDocument/2006/relationships/slide" Target="slides/slide10.xml"/><Relationship Id="rId29" Type="http://schemas.openxmlformats.org/officeDocument/2006/relationships/slide" Target="slides/slide1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12.xml"/><Relationship Id="rId31" Type="http://schemas.openxmlformats.org/officeDocument/2006/relationships/notesMaster" Target="notesMasters/notesMaster1.xml"/><Relationship Id="rId32" Type="http://schemas.openxmlformats.org/officeDocument/2006/relationships/presProps" Target="presProps.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5"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1506"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Tree>
    <p:extLst>
      <p:ext uri="{BB962C8B-B14F-4D97-AF65-F5344CB8AC3E}">
        <p14:creationId xmlns:p14="http://schemas.microsoft.com/office/powerpoint/2010/main" val="1966046983"/>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n-ea"/>
        <a:cs typeface="+mn-cs"/>
      </a:defRPr>
    </a:lvl1pPr>
    <a:lvl2pPr marL="457200" algn="l" rtl="0" eaLnBrk="0" fontAlgn="base" hangingPunct="0">
      <a:spcBef>
        <a:spcPct val="0"/>
      </a:spcBef>
      <a:spcAft>
        <a:spcPct val="0"/>
      </a:spcAft>
      <a:defRPr sz="1200" kern="1200">
        <a:solidFill>
          <a:schemeClr val="tx1"/>
        </a:solidFill>
        <a:latin typeface="Gill Sans" charset="0"/>
        <a:ea typeface="+mn-ea"/>
        <a:cs typeface="+mn-cs"/>
      </a:defRPr>
    </a:lvl2pPr>
    <a:lvl3pPr marL="914400" algn="l" rtl="0" eaLnBrk="0" fontAlgn="base" hangingPunct="0">
      <a:spcBef>
        <a:spcPct val="0"/>
      </a:spcBef>
      <a:spcAft>
        <a:spcPct val="0"/>
      </a:spcAft>
      <a:defRPr sz="1200" kern="1200">
        <a:solidFill>
          <a:schemeClr val="tx1"/>
        </a:solidFill>
        <a:latin typeface="Gill Sans" charset="0"/>
        <a:ea typeface="+mn-ea"/>
        <a:cs typeface="+mn-cs"/>
      </a:defRPr>
    </a:lvl3pPr>
    <a:lvl4pPr marL="1371600" algn="l" rtl="0" eaLnBrk="0" fontAlgn="base" hangingPunct="0">
      <a:spcBef>
        <a:spcPct val="0"/>
      </a:spcBef>
      <a:spcAft>
        <a:spcPct val="0"/>
      </a:spcAft>
      <a:defRPr sz="1200" kern="1200">
        <a:solidFill>
          <a:schemeClr val="tx1"/>
        </a:solidFill>
        <a:latin typeface="Gill Sans" charset="0"/>
        <a:ea typeface="+mn-ea"/>
        <a:cs typeface="+mn-cs"/>
      </a:defRPr>
    </a:lvl4pPr>
    <a:lvl5pPr marL="1828800" algn="l" rtl="0" eaLnBrk="0" fontAlgn="base" hangingPunct="0">
      <a:spcBef>
        <a:spcPct val="0"/>
      </a:spcBef>
      <a:spcAft>
        <a:spcPct val="0"/>
      </a:spcAft>
      <a:defRPr sz="1200" kern="1200">
        <a:solidFill>
          <a:schemeClr val="tx1"/>
        </a:solidFill>
        <a:latin typeface="Gill San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www.homewatersoftenerreviews.com/"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s://www.flickr.com/photos/stevendepolo/"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www.flickr.com/people/14516334@N00/"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s://www.flickr.com/photos/sovietuk/"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Rectangle 1"/>
          <p:cNvSpPr>
            <a:spLocks noGrp="1" noRot="1" noChangeAspect="1" noChangeArrowheads="1" noTextEdit="1"/>
          </p:cNvSpPr>
          <p:nvPr>
            <p:ph type="sldImg"/>
          </p:nvPr>
        </p:nvSpPr>
        <p:spPr>
          <a:solidFill>
            <a:srgbClr val="FFFFFF"/>
          </a:solidFill>
          <a:ln/>
        </p:spPr>
      </p:sp>
      <p:sp>
        <p:nvSpPr>
          <p:cNvPr id="276482" name="Rectangle 2"/>
          <p:cNvSpPr>
            <a:spLocks noGrp="1" noChangeArrowheads="1"/>
          </p:cNvSpPr>
          <p:nvPr>
            <p:ph type="body" idx="1"/>
          </p:nvPr>
        </p:nvSpPr>
        <p:spPr/>
        <p:txBody>
          <a:bodyPr/>
          <a:lstStyle/>
          <a:p>
            <a:pPr marL="39688" eaLnBrk="1" hangingPunct="1">
              <a:defRPr/>
            </a:pPr>
            <a:r>
              <a:rPr lang="en-US" altLang="en-US" dirty="0">
                <a:solidFill>
                  <a:srgbClr val="000000"/>
                </a:solidFill>
                <a:latin typeface="Helvetica" charset="0"/>
                <a:ea typeface="ＭＳ Ｐゴシック" charset="-128"/>
                <a:sym typeface="Helvetica" charset="0"/>
              </a:rPr>
              <a:t>Session Goal:</a:t>
            </a:r>
          </a:p>
          <a:p>
            <a:pPr marL="39688" eaLnBrk="1" hangingPunct="1">
              <a:defRPr/>
            </a:pPr>
            <a:r>
              <a:rPr lang="en-US" altLang="en-US" dirty="0">
                <a:solidFill>
                  <a:srgbClr val="000000"/>
                </a:solidFill>
                <a:latin typeface="Helvetica" charset="0"/>
                <a:ea typeface="ＭＳ Ｐゴシック" charset="-128"/>
                <a:sym typeface="Helvetica" charset="0"/>
              </a:rPr>
              <a:t>Increase understanding of </a:t>
            </a:r>
            <a:r>
              <a:rPr lang="en-US" altLang="en-US" dirty="0" smtClean="0">
                <a:solidFill>
                  <a:srgbClr val="000000"/>
                </a:solidFill>
                <a:latin typeface="Helvetica" charset="0"/>
                <a:ea typeface="ＭＳ Ｐゴシック" charset="-128"/>
                <a:sym typeface="Helvetica" charset="0"/>
              </a:rPr>
              <a:t>connecting instruction to the </a:t>
            </a:r>
            <a:r>
              <a:rPr lang="ja-JP" altLang="en-US" dirty="0" smtClean="0">
                <a:solidFill>
                  <a:srgbClr val="000000"/>
                </a:solidFill>
                <a:latin typeface="Arial" charset="0"/>
                <a:sym typeface="Helvetica" charset="0"/>
              </a:rPr>
              <a:t>‘</a:t>
            </a:r>
            <a:r>
              <a:rPr lang="en-US" altLang="ja-JP" dirty="0">
                <a:solidFill>
                  <a:srgbClr val="000000"/>
                </a:solidFill>
                <a:latin typeface="Helvetica" charset="0"/>
                <a:sym typeface="Helvetica" charset="0"/>
              </a:rPr>
              <a:t>big ideas</a:t>
            </a:r>
            <a:r>
              <a:rPr lang="ja-JP" altLang="en-US" dirty="0">
                <a:solidFill>
                  <a:srgbClr val="000000"/>
                </a:solidFill>
                <a:latin typeface="Arial" charset="0"/>
                <a:sym typeface="Helvetica" charset="0"/>
              </a:rPr>
              <a:t>’</a:t>
            </a:r>
            <a:r>
              <a:rPr lang="en-US" altLang="ja-JP" dirty="0">
                <a:solidFill>
                  <a:srgbClr val="000000"/>
                </a:solidFill>
                <a:latin typeface="Helvetica" charset="0"/>
                <a:sym typeface="Helvetica" charset="0"/>
              </a:rPr>
              <a:t> in your curriculum</a:t>
            </a:r>
            <a:r>
              <a:rPr lang="en-US" altLang="ja-JP" dirty="0" smtClean="0">
                <a:solidFill>
                  <a:srgbClr val="000000"/>
                </a:solidFill>
                <a:latin typeface="Helvetica" charset="0"/>
                <a:sym typeface="Helvetica" charset="0"/>
              </a:rPr>
              <a:t>.</a:t>
            </a:r>
          </a:p>
          <a:p>
            <a:pPr marL="39688" eaLnBrk="1" hangingPunct="1">
              <a:defRPr/>
            </a:pPr>
            <a:endParaRPr lang="en-US" altLang="ja-JP" dirty="0" smtClean="0">
              <a:solidFill>
                <a:srgbClr val="000000"/>
              </a:solidFill>
              <a:latin typeface="Helvetica" charset="0"/>
              <a:sym typeface="Helvetica" charset="0"/>
            </a:endParaRPr>
          </a:p>
          <a:p>
            <a:pPr marL="39688" eaLnBrk="1" hangingPunct="1">
              <a:defRPr/>
            </a:pPr>
            <a:r>
              <a:rPr lang="en-US" altLang="ja-JP" dirty="0" smtClean="0">
                <a:solidFill>
                  <a:srgbClr val="000000"/>
                </a:solidFill>
                <a:latin typeface="Helvetica" charset="0"/>
                <a:sym typeface="Helvetica" charset="0"/>
              </a:rPr>
              <a:t>Photo Credit</a:t>
            </a:r>
          </a:p>
          <a:p>
            <a:pPr marL="39688" eaLnBrk="1" hangingPunct="1">
              <a:defRPr/>
            </a:pPr>
            <a:r>
              <a:rPr lang="en-US" altLang="ja-JP" dirty="0" smtClean="0">
                <a:solidFill>
                  <a:srgbClr val="000000"/>
                </a:solidFill>
                <a:latin typeface="Helvetica" charset="0"/>
                <a:sym typeface="Helvetica" charset="0"/>
              </a:rPr>
              <a:t>Goals/</a:t>
            </a:r>
            <a:r>
              <a:rPr lang="en-US" dirty="0" smtClean="0">
                <a:ea typeface="ＭＳ Ｐゴシック" charset="0"/>
              </a:rPr>
              <a:t>NY - http://</a:t>
            </a:r>
            <a:r>
              <a:rPr lang="en-US" dirty="0" err="1" smtClean="0">
                <a:ea typeface="ＭＳ Ｐゴシック" charset="0"/>
              </a:rPr>
              <a:t>nyphotographic.com</a:t>
            </a:r>
            <a:r>
              <a:rPr lang="en-US" dirty="0" smtClean="0">
                <a:ea typeface="ＭＳ Ｐゴシック" charset="0"/>
              </a:rPr>
              <a:t>/July 2015</a:t>
            </a:r>
          </a:p>
          <a:p>
            <a:pPr marL="39688" eaLnBrk="1" hangingPunct="1">
              <a:defRPr/>
            </a:pPr>
            <a:r>
              <a:rPr lang="en-US" altLang="ja-JP" dirty="0" smtClean="0">
                <a:sym typeface="Helvetica" charset="0"/>
              </a:rPr>
              <a:t>Photo URL </a:t>
            </a:r>
            <a:r>
              <a:rPr lang="en-US" dirty="0" smtClean="0">
                <a:ea typeface="ＭＳ Ｐゴシック" charset="0"/>
              </a:rPr>
              <a:t>http://</a:t>
            </a:r>
            <a:r>
              <a:rPr lang="en-US" dirty="0" err="1" smtClean="0">
                <a:ea typeface="ＭＳ Ｐゴシック" charset="0"/>
              </a:rPr>
              <a:t>www.picserver.org</a:t>
            </a:r>
            <a:r>
              <a:rPr lang="en-US" dirty="0" smtClean="0">
                <a:ea typeface="ＭＳ Ｐゴシック" charset="0"/>
              </a:rPr>
              <a:t>/g/</a:t>
            </a:r>
            <a:r>
              <a:rPr lang="en-US" dirty="0" err="1" smtClean="0">
                <a:ea typeface="ＭＳ Ｐゴシック" charset="0"/>
              </a:rPr>
              <a:t>goals.html</a:t>
            </a:r>
            <a:endParaRPr lang="en-US" altLang="ja-JP" dirty="0">
              <a:solidFill>
                <a:srgbClr val="000000"/>
              </a:solidFill>
              <a:latin typeface="Helvetica" charset="0"/>
              <a:sym typeface="Helvetica" charset="0"/>
            </a:endParaRPr>
          </a:p>
        </p:txBody>
      </p:sp>
    </p:spTree>
    <p:extLst>
      <p:ext uri="{BB962C8B-B14F-4D97-AF65-F5344CB8AC3E}">
        <p14:creationId xmlns:p14="http://schemas.microsoft.com/office/powerpoint/2010/main" val="20766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Learning progression for ecosystems.</a:t>
            </a:r>
          </a:p>
          <a:p>
            <a:pPr>
              <a:defRPr/>
            </a:pPr>
            <a:r>
              <a:rPr lang="en-US" dirty="0" smtClean="0"/>
              <a:t>Ecosystems change and these changes impact the capacity of an ecosystem to support populations. Some changes in ecosystems are caused by the organisms themselves. The ability of an organism to survive will depend on its characteristics and behaviors.</a:t>
            </a:r>
          </a:p>
          <a:p>
            <a:pPr>
              <a:defRPr/>
            </a:pPr>
            <a:endParaRPr lang="en-US" dirty="0"/>
          </a:p>
        </p:txBody>
      </p:sp>
    </p:spTree>
    <p:extLst>
      <p:ext uri="{BB962C8B-B14F-4D97-AF65-F5344CB8AC3E}">
        <p14:creationId xmlns:p14="http://schemas.microsoft.com/office/powerpoint/2010/main" val="206152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Big idea from adult learning progression re: earth science.</a:t>
            </a:r>
          </a:p>
          <a:p>
            <a:pPr>
              <a:defRPr/>
            </a:pPr>
            <a:r>
              <a:rPr lang="en-US" dirty="0" smtClean="0"/>
              <a:t>Earth has a knowable 4.6 billion year history.</a:t>
            </a:r>
          </a:p>
          <a:p>
            <a:pPr>
              <a:defRPr/>
            </a:pPr>
            <a:endParaRPr lang="en-US" dirty="0" smtClean="0"/>
          </a:p>
          <a:p>
            <a:pPr>
              <a:defRPr/>
            </a:pPr>
            <a:r>
              <a:rPr lang="en-US" dirty="0" smtClean="0"/>
              <a:t>Using the directions for constructing a learning progression in either math or science and the example learning progressions provided for you, spend the rest of this session and tomorrow’s session working on building learning progressions for your units.  </a:t>
            </a:r>
          </a:p>
          <a:p>
            <a:pPr>
              <a:defRPr/>
            </a:pPr>
            <a:endParaRPr lang="en-US" dirty="0" smtClean="0"/>
          </a:p>
          <a:p>
            <a:pPr>
              <a:defRPr/>
            </a:pPr>
            <a:endParaRPr lang="en-US" dirty="0" smtClean="0"/>
          </a:p>
          <a:p>
            <a:pPr>
              <a:defRPr/>
            </a:pPr>
            <a:endParaRPr lang="en-US" dirty="0"/>
          </a:p>
        </p:txBody>
      </p:sp>
    </p:spTree>
    <p:extLst>
      <p:ext uri="{BB962C8B-B14F-4D97-AF65-F5344CB8AC3E}">
        <p14:creationId xmlns:p14="http://schemas.microsoft.com/office/powerpoint/2010/main" val="908751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altLang="en-US" dirty="0" smtClean="0">
                <a:ea typeface="Calibri" charset="0"/>
                <a:cs typeface="Calibri" charset="0"/>
              </a:rPr>
              <a:t>Exchange your finished learning progression with another group.</a:t>
            </a:r>
          </a:p>
          <a:p>
            <a:pPr>
              <a:defRPr/>
            </a:pPr>
            <a:r>
              <a:rPr lang="en-US" altLang="en-US" dirty="0" smtClean="0">
                <a:ea typeface="Calibri" charset="0"/>
                <a:cs typeface="Calibri" charset="0"/>
              </a:rPr>
              <a:t>Provide each other with feedback using the form provided.</a:t>
            </a:r>
          </a:p>
          <a:p>
            <a:pPr>
              <a:defRPr/>
            </a:pPr>
            <a:endParaRPr lang="en-US" dirty="0" smtClean="0"/>
          </a:p>
          <a:p>
            <a:pPr>
              <a:defRPr/>
            </a:pPr>
            <a:r>
              <a:rPr lang="en-US" dirty="0" smtClean="0"/>
              <a:t>Photo Credit</a:t>
            </a:r>
          </a:p>
          <a:p>
            <a:pPr>
              <a:defRPr/>
            </a:pPr>
            <a:r>
              <a:rPr lang="en-US" dirty="0" smtClean="0"/>
              <a:t>http://</a:t>
            </a:r>
            <a:r>
              <a:rPr lang="en-US" dirty="0" err="1" smtClean="0"/>
              <a:t>dgm.wikispaces.com</a:t>
            </a:r>
            <a:r>
              <a:rPr lang="en-US" dirty="0" smtClean="0"/>
              <a:t>/groep102013-+</a:t>
            </a:r>
            <a:r>
              <a:rPr lang="en-US" dirty="0" err="1" smtClean="0"/>
              <a:t>Evaluatie</a:t>
            </a:r>
            <a:endParaRPr lang="en-US" dirty="0" smtClean="0"/>
          </a:p>
          <a:p>
            <a:pPr>
              <a:defRPr/>
            </a:pPr>
            <a:r>
              <a:rPr lang="en-US" dirty="0" smtClean="0"/>
              <a:t>Photo URL http://</a:t>
            </a:r>
            <a:r>
              <a:rPr lang="en-US" dirty="0" err="1" smtClean="0"/>
              <a:t>www.renotechs.com</a:t>
            </a:r>
            <a:r>
              <a:rPr lang="en-US" dirty="0" smtClean="0"/>
              <a:t>/</a:t>
            </a:r>
            <a:r>
              <a:rPr lang="en-US" dirty="0" err="1" smtClean="0"/>
              <a:t>wp</a:t>
            </a:r>
            <a:r>
              <a:rPr lang="en-US" dirty="0" smtClean="0"/>
              <a:t>-content/uploads/2013/03/</a:t>
            </a:r>
            <a:r>
              <a:rPr lang="en-US" dirty="0" err="1" smtClean="0"/>
              <a:t>feedback.jpg</a:t>
            </a:r>
            <a:endParaRPr lang="en-US" dirty="0"/>
          </a:p>
        </p:txBody>
      </p:sp>
    </p:spTree>
    <p:extLst>
      <p:ext uri="{BB962C8B-B14F-4D97-AF65-F5344CB8AC3E}">
        <p14:creationId xmlns:p14="http://schemas.microsoft.com/office/powerpoint/2010/main" val="483200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Rectangle 1"/>
          <p:cNvSpPr>
            <a:spLocks noGrp="1" noRot="1" noChangeAspect="1" noChangeArrowheads="1" noTextEdit="1"/>
          </p:cNvSpPr>
          <p:nvPr>
            <p:ph type="sldImg"/>
          </p:nvPr>
        </p:nvSpPr>
        <p:spPr>
          <a:solidFill>
            <a:srgbClr val="FFFFFF"/>
          </a:solidFill>
          <a:ln/>
        </p:spPr>
      </p:sp>
      <p:sp>
        <p:nvSpPr>
          <p:cNvPr id="309250" name="Rectangle 2"/>
          <p:cNvSpPr>
            <a:spLocks noGrp="1" noChangeArrowheads="1"/>
          </p:cNvSpPr>
          <p:nvPr>
            <p:ph type="body" idx="1"/>
          </p:nvPr>
        </p:nvSpPr>
        <p:spPr/>
        <p:txBody>
          <a:bodyPr/>
          <a:lstStyle/>
          <a:p>
            <a:pPr marL="192088" eaLnBrk="1" hangingPunct="1">
              <a:defRPr/>
            </a:pPr>
            <a:r>
              <a:rPr lang="en-US" altLang="en-US" dirty="0">
                <a:solidFill>
                  <a:srgbClr val="000000"/>
                </a:solidFill>
                <a:latin typeface="Calibri" charset="0"/>
                <a:ea typeface="ＭＳ Ｐゴシック" charset="-128"/>
                <a:sym typeface="Calibri" charset="0"/>
              </a:rPr>
              <a:t>Step 1: Identify the big idea, from the CCSSM or the </a:t>
            </a:r>
            <a:r>
              <a:rPr lang="en-US" altLang="en-US" dirty="0" smtClean="0">
                <a:solidFill>
                  <a:srgbClr val="000000"/>
                </a:solidFill>
                <a:latin typeface="Calibri" charset="0"/>
                <a:ea typeface="ＭＳ Ｐゴシック" charset="-128"/>
                <a:sym typeface="Calibri" charset="0"/>
              </a:rPr>
              <a:t>NGSS, </a:t>
            </a:r>
            <a:r>
              <a:rPr lang="en-US" altLang="en-US" dirty="0">
                <a:solidFill>
                  <a:srgbClr val="000000"/>
                </a:solidFill>
                <a:latin typeface="Calibri" charset="0"/>
                <a:ea typeface="ＭＳ Ｐゴシック" charset="-128"/>
                <a:sym typeface="Calibri" charset="0"/>
              </a:rPr>
              <a:t>in your kit or curriculum.</a:t>
            </a:r>
          </a:p>
          <a:p>
            <a:pPr marL="192088" eaLnBrk="1" hangingPunct="1">
              <a:defRPr/>
            </a:pPr>
            <a:endParaRPr lang="en-US" altLang="en-US" dirty="0">
              <a:solidFill>
                <a:srgbClr val="000000"/>
              </a:solidFill>
              <a:latin typeface="Calibri" charset="0"/>
              <a:ea typeface="ＭＳ Ｐゴシック" charset="-128"/>
              <a:sym typeface="Calibri" charset="0"/>
            </a:endParaRPr>
          </a:p>
          <a:p>
            <a:pPr marL="192088" eaLnBrk="1" hangingPunct="1">
              <a:defRPr/>
            </a:pPr>
            <a:r>
              <a:rPr lang="en-US" altLang="en-US" dirty="0" smtClean="0">
                <a:solidFill>
                  <a:srgbClr val="000000"/>
                </a:solidFill>
                <a:latin typeface="Calibri" charset="0"/>
                <a:ea typeface="ＭＳ Ｐゴシック" charset="-128"/>
                <a:sym typeface="Calibri" charset="0"/>
              </a:rPr>
              <a:t>Photo Credit</a:t>
            </a:r>
          </a:p>
          <a:p>
            <a:pPr>
              <a:defRPr/>
            </a:pPr>
            <a:r>
              <a:rPr lang="en-US" dirty="0" smtClean="0">
                <a:solidFill>
                  <a:schemeClr val="bg1"/>
                </a:solidFill>
              </a:rPr>
              <a:t>Big Idea/ </a:t>
            </a:r>
            <a:r>
              <a:rPr lang="en-US" dirty="0" smtClean="0">
                <a:solidFill>
                  <a:schemeClr val="bg1"/>
                </a:solidFill>
                <a:hlinkClick r:id="rId3"/>
              </a:rPr>
              <a:t>http://www.homewatersoftenerreviews.com/</a:t>
            </a:r>
            <a:r>
              <a:rPr lang="en-US" dirty="0" smtClean="0">
                <a:solidFill>
                  <a:schemeClr val="bg1"/>
                </a:solidFill>
              </a:rPr>
              <a:t> 5/21/2015/ </a:t>
            </a:r>
          </a:p>
          <a:p>
            <a:pPr>
              <a:defRPr/>
            </a:pPr>
            <a:r>
              <a:rPr lang="en-US" dirty="0" smtClean="0">
                <a:solidFill>
                  <a:schemeClr val="bg1"/>
                </a:solidFill>
              </a:rPr>
              <a:t>Photo Credit </a:t>
            </a:r>
            <a:r>
              <a:rPr lang="pl-PL" dirty="0" err="1" smtClean="0">
                <a:solidFill>
                  <a:schemeClr val="bg1"/>
                </a:solidFill>
              </a:rPr>
              <a:t>https</a:t>
            </a:r>
            <a:r>
              <a:rPr lang="pl-PL" dirty="0" smtClean="0">
                <a:solidFill>
                  <a:schemeClr val="bg1"/>
                </a:solidFill>
              </a:rPr>
              <a:t>://</a:t>
            </a:r>
            <a:r>
              <a:rPr lang="pl-PL" dirty="0" err="1" smtClean="0">
                <a:solidFill>
                  <a:schemeClr val="bg1"/>
                </a:solidFill>
              </a:rPr>
              <a:t>www.flickr.com</a:t>
            </a:r>
            <a:r>
              <a:rPr lang="pl-PL" dirty="0" smtClean="0">
                <a:solidFill>
                  <a:schemeClr val="bg1"/>
                </a:solidFill>
              </a:rPr>
              <a:t>/</a:t>
            </a:r>
            <a:r>
              <a:rPr lang="pl-PL" dirty="0" err="1" smtClean="0">
                <a:solidFill>
                  <a:schemeClr val="bg1"/>
                </a:solidFill>
              </a:rPr>
              <a:t>photos</a:t>
            </a:r>
            <a:r>
              <a:rPr lang="pl-PL" dirty="0" smtClean="0">
                <a:solidFill>
                  <a:schemeClr val="bg1"/>
                </a:solidFill>
              </a:rPr>
              <a:t>/132053576@N03/17331325173</a:t>
            </a:r>
            <a:endParaRPr lang="en-US" dirty="0" smtClean="0">
              <a:solidFill>
                <a:schemeClr val="bg1"/>
              </a:solidFill>
            </a:endParaRPr>
          </a:p>
          <a:p>
            <a:pPr marL="192088" eaLnBrk="1" hangingPunct="1">
              <a:defRPr/>
            </a:pP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136803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Rectangle 1"/>
          <p:cNvSpPr>
            <a:spLocks noGrp="1" noRot="1" noChangeAspect="1" noChangeArrowheads="1" noTextEdit="1"/>
          </p:cNvSpPr>
          <p:nvPr>
            <p:ph type="sldImg"/>
          </p:nvPr>
        </p:nvSpPr>
        <p:spPr>
          <a:solidFill>
            <a:srgbClr val="FFFFFF"/>
          </a:solidFill>
          <a:ln/>
        </p:spPr>
      </p:sp>
      <p:sp>
        <p:nvSpPr>
          <p:cNvPr id="173058" name="Rectangle 2"/>
          <p:cNvSpPr>
            <a:spLocks noGrp="1" noChangeArrowheads="1"/>
          </p:cNvSpPr>
          <p:nvPr>
            <p:ph type="body" idx="1"/>
          </p:nvPr>
        </p:nvSpPr>
        <p:spPr>
          <a:ln/>
        </p:spPr>
        <p:txBody>
          <a:bodyPr/>
          <a:lstStyle/>
          <a:p>
            <a:pPr marL="136525" eaLnBrk="1" hangingPunct="1">
              <a:defRPr/>
            </a:pPr>
            <a:r>
              <a:rPr lang="en-US" altLang="en-US" dirty="0">
                <a:solidFill>
                  <a:srgbClr val="000000"/>
                </a:solidFill>
                <a:latin typeface="Calibri" charset="0"/>
                <a:ea typeface="ＭＳ Ｐゴシック" charset="-128"/>
                <a:sym typeface="Calibri" charset="0"/>
              </a:rPr>
              <a:t>What are the need-to-know building blocks of enabling knowledge and requisite skills?</a:t>
            </a:r>
          </a:p>
          <a:p>
            <a:pPr marL="307975" indent="-171450" eaLnBrk="1" hangingPunct="1">
              <a:buFont typeface="Arial" charset="0"/>
              <a:buChar char="•"/>
              <a:defRPr/>
            </a:pPr>
            <a:r>
              <a:rPr lang="en-US" altLang="en-US" dirty="0">
                <a:solidFill>
                  <a:srgbClr val="000000"/>
                </a:solidFill>
                <a:latin typeface="Calibri" charset="0"/>
                <a:ea typeface="ＭＳ Ｐゴシック" charset="-128"/>
                <a:sym typeface="Calibri" charset="0"/>
              </a:rPr>
              <a:t>Identify ALL the enabling knowledge and </a:t>
            </a:r>
            <a:r>
              <a:rPr lang="en-US" altLang="en-US" dirty="0" err="1">
                <a:solidFill>
                  <a:srgbClr val="000000"/>
                </a:solidFill>
                <a:latin typeface="Calibri" charset="0"/>
                <a:ea typeface="ＭＳ Ｐゴシック" charset="-128"/>
                <a:sym typeface="Calibri" charset="0"/>
              </a:rPr>
              <a:t>subskills</a:t>
            </a:r>
            <a:r>
              <a:rPr lang="en-US" altLang="en-US" dirty="0">
                <a:solidFill>
                  <a:srgbClr val="000000"/>
                </a:solidFill>
                <a:latin typeface="Calibri" charset="0"/>
                <a:ea typeface="ＭＳ Ｐゴシック" charset="-128"/>
                <a:sym typeface="Calibri" charset="0"/>
              </a:rPr>
              <a:t> a student would need to know or be able to do to reach your </a:t>
            </a:r>
            <a:r>
              <a:rPr lang="en-US" altLang="en-US" dirty="0" smtClean="0">
                <a:solidFill>
                  <a:srgbClr val="000000"/>
                </a:solidFill>
                <a:latin typeface="Calibri" charset="0"/>
                <a:ea typeface="ＭＳ Ｐゴシック" charset="-128"/>
                <a:sym typeface="Calibri" charset="0"/>
              </a:rPr>
              <a:t>big idea. </a:t>
            </a:r>
          </a:p>
          <a:p>
            <a:pPr marL="307975" indent="-171450" eaLnBrk="1" hangingPunct="1">
              <a:buFont typeface="Arial" charset="0"/>
              <a:buChar char="•"/>
              <a:defRPr/>
            </a:pPr>
            <a:r>
              <a:rPr lang="en-US" altLang="en-US" dirty="0" smtClean="0">
                <a:solidFill>
                  <a:srgbClr val="000000"/>
                </a:solidFill>
                <a:latin typeface="Calibri" charset="0"/>
                <a:ea typeface="ＭＳ Ｐゴシック" charset="-128"/>
                <a:sym typeface="Calibri" charset="0"/>
              </a:rPr>
              <a:t>Write </a:t>
            </a:r>
            <a:r>
              <a:rPr lang="en-US" altLang="en-US" dirty="0">
                <a:solidFill>
                  <a:srgbClr val="000000"/>
                </a:solidFill>
                <a:latin typeface="Calibri" charset="0"/>
                <a:ea typeface="ＭＳ Ｐゴシック" charset="-128"/>
                <a:sym typeface="Calibri" charset="0"/>
              </a:rPr>
              <a:t>each individually on a post-it note.  </a:t>
            </a:r>
          </a:p>
          <a:p>
            <a:pPr marL="136525" eaLnBrk="1" hangingPunct="1">
              <a:defRPr/>
            </a:pPr>
            <a:r>
              <a:rPr lang="en-US" altLang="en-US" dirty="0">
                <a:solidFill>
                  <a:srgbClr val="000000"/>
                </a:solidFill>
                <a:latin typeface="Calibri" charset="0"/>
                <a:ea typeface="ＭＳ Ｐゴシック" charset="-128"/>
                <a:sym typeface="Calibri" charset="0"/>
              </a:rPr>
              <a:t>The standards will help you with this, and so will your own experiences in the classroom.  As you engage in this exercise, think about whether each of the enabling knowledge and </a:t>
            </a:r>
            <a:r>
              <a:rPr lang="en-US" altLang="en-US" dirty="0" err="1">
                <a:solidFill>
                  <a:srgbClr val="000000"/>
                </a:solidFill>
                <a:latin typeface="Calibri" charset="0"/>
                <a:ea typeface="ＭＳ Ｐゴシック" charset="-128"/>
                <a:sym typeface="Calibri" charset="0"/>
              </a:rPr>
              <a:t>subskills</a:t>
            </a:r>
            <a:r>
              <a:rPr lang="en-US" altLang="en-US" dirty="0">
                <a:solidFill>
                  <a:srgbClr val="000000"/>
                </a:solidFill>
                <a:latin typeface="Calibri" charset="0"/>
                <a:ea typeface="ＭＳ Ｐゴシック" charset="-128"/>
                <a:sym typeface="Calibri" charset="0"/>
              </a:rPr>
              <a:t> you recorded on your post its is NECESSARY in order for students to understand the big idea.  We all know there is not enough time to teach everything that is important to teach at your grade level so TAKE OUT ideas that are not necessary.  This is one of the reasons we ask you to think about the </a:t>
            </a:r>
            <a:r>
              <a:rPr lang="en-US" altLang="en-US" dirty="0">
                <a:solidFill>
                  <a:srgbClr val="000000"/>
                </a:solidFill>
                <a:latin typeface="Calibri Italic" charset="0"/>
                <a:ea typeface="ＭＳ Ｐゴシック" charset="-128"/>
                <a:sym typeface="Calibri Italic" charset="0"/>
              </a:rPr>
              <a:t>ideas</a:t>
            </a:r>
            <a:r>
              <a:rPr lang="en-US" altLang="en-US" dirty="0">
                <a:solidFill>
                  <a:srgbClr val="000000"/>
                </a:solidFill>
                <a:latin typeface="Calibri" charset="0"/>
                <a:ea typeface="ＭＳ Ｐゴシック" charset="-128"/>
                <a:sym typeface="Calibri" charset="0"/>
              </a:rPr>
              <a:t> at your grade level before you look at your curriculum.  It is quite possible, in fact likely, that following your textbook or curriculum in order will result in you spending time on </a:t>
            </a:r>
            <a:r>
              <a:rPr lang="en-US" altLang="en-US" dirty="0" smtClean="0">
                <a:solidFill>
                  <a:srgbClr val="000000"/>
                </a:solidFill>
                <a:latin typeface="Calibri" charset="0"/>
                <a:ea typeface="ＭＳ Ｐゴシック" charset="-128"/>
                <a:sym typeface="Calibri" charset="0"/>
              </a:rPr>
              <a:t>ideas that </a:t>
            </a:r>
            <a:r>
              <a:rPr lang="en-US" altLang="en-US" dirty="0">
                <a:solidFill>
                  <a:srgbClr val="000000"/>
                </a:solidFill>
                <a:latin typeface="Calibri" charset="0"/>
                <a:ea typeface="ＭＳ Ｐゴシック" charset="-128"/>
                <a:sym typeface="Calibri" charset="0"/>
              </a:rPr>
              <a:t>may not be important for student understanding of important concepts.  </a:t>
            </a:r>
            <a:endParaRPr lang="en-US" altLang="en-US" dirty="0" smtClean="0">
              <a:solidFill>
                <a:srgbClr val="000000"/>
              </a:solidFill>
              <a:latin typeface="Calibri" charset="0"/>
              <a:ea typeface="ＭＳ Ｐゴシック" charset="-128"/>
              <a:sym typeface="Calibri" charset="0"/>
            </a:endParaRPr>
          </a:p>
          <a:p>
            <a:pPr marL="136525" eaLnBrk="1" hangingPunct="1">
              <a:defRPr/>
            </a:pPr>
            <a:endParaRPr lang="en-US" altLang="en-US" dirty="0" smtClean="0">
              <a:solidFill>
                <a:srgbClr val="000000"/>
              </a:solidFill>
              <a:latin typeface="Calibri" charset="0"/>
              <a:ea typeface="ＭＳ Ｐゴシック" charset="-128"/>
              <a:sym typeface="Calibri" charset="0"/>
            </a:endParaRPr>
          </a:p>
          <a:p>
            <a:pPr marL="136525" eaLnBrk="1" hangingPunct="1">
              <a:defRPr/>
            </a:pPr>
            <a:r>
              <a:rPr lang="en-US" altLang="en-US" dirty="0" smtClean="0">
                <a:solidFill>
                  <a:srgbClr val="000000"/>
                </a:solidFill>
                <a:latin typeface="Calibri" charset="0"/>
                <a:ea typeface="ＭＳ Ｐゴシック" charset="-128"/>
                <a:sym typeface="Calibri" charset="0"/>
              </a:rPr>
              <a:t>Photo Credits</a:t>
            </a:r>
          </a:p>
          <a:p>
            <a:pPr>
              <a:defRPr/>
            </a:pPr>
            <a:r>
              <a:rPr lang="en-US" dirty="0" smtClean="0"/>
              <a:t>Colorful Wooden Blocks </a:t>
            </a:r>
            <a:r>
              <a:rPr lang="en-US" dirty="0" err="1" smtClean="0"/>
              <a:t>Childrn’s</a:t>
            </a:r>
            <a:r>
              <a:rPr lang="en-US" dirty="0" smtClean="0"/>
              <a:t> Museum/Steven </a:t>
            </a:r>
            <a:r>
              <a:rPr lang="en-US" dirty="0" err="1" smtClean="0"/>
              <a:t>Depolo</a:t>
            </a:r>
            <a:r>
              <a:rPr lang="en-US" dirty="0" smtClean="0"/>
              <a:t> </a:t>
            </a:r>
            <a:r>
              <a:rPr lang="en-US" dirty="0" smtClean="0">
                <a:hlinkClick r:id="rId3"/>
              </a:rPr>
              <a:t>https://www.flickr.com/photos/stevendepolo//</a:t>
            </a:r>
            <a:endParaRPr lang="en-US" dirty="0" smtClean="0"/>
          </a:p>
          <a:p>
            <a:pPr>
              <a:defRPr/>
            </a:pPr>
            <a:r>
              <a:rPr lang="en-US" dirty="0" smtClean="0"/>
              <a:t> 4/17/2011 Photo Credit https://</a:t>
            </a:r>
            <a:r>
              <a:rPr lang="en-US" dirty="0" err="1" smtClean="0"/>
              <a:t>www.flickr.com</a:t>
            </a:r>
            <a:r>
              <a:rPr lang="en-US" dirty="0" smtClean="0"/>
              <a:t>/photos/</a:t>
            </a:r>
            <a:r>
              <a:rPr lang="en-US" dirty="0" err="1" smtClean="0"/>
              <a:t>stevendepolo</a:t>
            </a:r>
            <a:r>
              <a:rPr lang="en-US" dirty="0" smtClean="0"/>
              <a:t>/5644838033</a:t>
            </a:r>
          </a:p>
          <a:p>
            <a:pPr marL="136525" eaLnBrk="1" hangingPunct="1">
              <a:defRPr/>
            </a:pP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86517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Rectangle 1"/>
          <p:cNvSpPr>
            <a:spLocks noGrp="1" noRot="1" noChangeAspect="1" noChangeArrowheads="1" noTextEdit="1"/>
          </p:cNvSpPr>
          <p:nvPr>
            <p:ph type="sldImg"/>
          </p:nvPr>
        </p:nvSpPr>
        <p:spPr>
          <a:solidFill>
            <a:srgbClr val="FFFFFF"/>
          </a:solidFill>
          <a:ln/>
        </p:spPr>
      </p:sp>
      <p:sp>
        <p:nvSpPr>
          <p:cNvPr id="323586" name="Rectangle 2"/>
          <p:cNvSpPr>
            <a:spLocks noGrp="1" noChangeArrowheads="1"/>
          </p:cNvSpPr>
          <p:nvPr>
            <p:ph type="body" idx="1"/>
          </p:nvPr>
        </p:nvSpPr>
        <p:spPr/>
        <p:txBody>
          <a:bodyPr/>
          <a:lstStyle/>
          <a:p>
            <a:pPr marL="192088" eaLnBrk="1" hangingPunct="1">
              <a:defRPr/>
            </a:pPr>
            <a:r>
              <a:rPr lang="en-US" altLang="en-US" dirty="0" smtClean="0">
                <a:solidFill>
                  <a:srgbClr val="000000"/>
                </a:solidFill>
                <a:latin typeface="Calibri" charset="0"/>
                <a:ea typeface="ＭＳ Ｐゴシック" charset="-128"/>
                <a:sym typeface="Calibri" charset="0"/>
              </a:rPr>
              <a:t>Step 3 in designing a learning progression is to specifically </a:t>
            </a:r>
            <a:r>
              <a:rPr lang="en-US" altLang="en-US" dirty="0">
                <a:solidFill>
                  <a:srgbClr val="000000"/>
                </a:solidFill>
                <a:latin typeface="Calibri" charset="0"/>
                <a:ea typeface="ＭＳ Ｐゴシック" charset="-128"/>
                <a:sym typeface="Calibri" charset="0"/>
              </a:rPr>
              <a:t>determine how each building block will be measured. </a:t>
            </a:r>
          </a:p>
          <a:p>
            <a:pPr marL="192088" eaLnBrk="1" hangingPunct="1">
              <a:defRPr/>
            </a:pPr>
            <a:r>
              <a:rPr lang="en-US" altLang="en-US" dirty="0">
                <a:solidFill>
                  <a:srgbClr val="000000"/>
                </a:solidFill>
                <a:latin typeface="Calibri" charset="0"/>
                <a:ea typeface="ＭＳ Ｐゴシック" charset="-128"/>
                <a:sym typeface="Calibri" charset="0"/>
              </a:rPr>
              <a:t>If a building block cannot be measured, it cannot be part of the learning progression</a:t>
            </a:r>
            <a:r>
              <a:rPr lang="en-US" altLang="en-US" dirty="0" smtClean="0">
                <a:solidFill>
                  <a:srgbClr val="000000"/>
                </a:solidFill>
                <a:latin typeface="Calibri" charset="0"/>
                <a:ea typeface="ＭＳ Ｐゴシック" charset="-128"/>
                <a:sym typeface="Calibri" charset="0"/>
              </a:rPr>
              <a:t>.</a:t>
            </a:r>
          </a:p>
          <a:p>
            <a:pPr marL="192088" eaLnBrk="1" hangingPunct="1">
              <a:defRPr/>
            </a:pPr>
            <a:r>
              <a:rPr lang="en-US" altLang="en-US" dirty="0" smtClean="0">
                <a:solidFill>
                  <a:srgbClr val="000000"/>
                </a:solidFill>
                <a:latin typeface="Calibri" charset="0"/>
                <a:ea typeface="ＭＳ Ｐゴシック" charset="-128"/>
                <a:sym typeface="Calibri" charset="0"/>
              </a:rPr>
              <a:t>These </a:t>
            </a:r>
            <a:r>
              <a:rPr lang="en-US" altLang="en-US" dirty="0">
                <a:solidFill>
                  <a:srgbClr val="000000"/>
                </a:solidFill>
                <a:latin typeface="Calibri" charset="0"/>
                <a:ea typeface="ＭＳ Ｐゴシック" charset="-128"/>
                <a:sym typeface="Calibri" charset="0"/>
              </a:rPr>
              <a:t>blocks should be eliminated, </a:t>
            </a:r>
            <a:r>
              <a:rPr lang="en-US" altLang="en-US" dirty="0">
                <a:solidFill>
                  <a:srgbClr val="000000"/>
                </a:solidFill>
                <a:latin typeface="Calibri Bold Italic" charset="0"/>
                <a:ea typeface="ＭＳ Ｐゴシック" charset="-128"/>
                <a:sym typeface="Calibri Bold Italic" charset="0"/>
              </a:rPr>
              <a:t>but first think about if and/or in which remaining block that knowledge or skill remains embedded.</a:t>
            </a:r>
          </a:p>
          <a:p>
            <a:pPr marL="192088" eaLnBrk="1" hangingPunct="1">
              <a:defRPr/>
            </a:pPr>
            <a:r>
              <a:rPr lang="en-US" altLang="en-US" dirty="0" smtClean="0">
                <a:solidFill>
                  <a:srgbClr val="000000"/>
                </a:solidFill>
                <a:latin typeface="Calibri" charset="0"/>
                <a:ea typeface="ＭＳ Ｐゴシック" charset="-128"/>
                <a:sym typeface="Calibri" charset="0"/>
              </a:rPr>
              <a:t>After you’ve thought about how to assess building </a:t>
            </a:r>
            <a:r>
              <a:rPr lang="en-US" altLang="en-US" dirty="0" err="1" smtClean="0">
                <a:solidFill>
                  <a:srgbClr val="000000"/>
                </a:solidFill>
                <a:latin typeface="Calibri" charset="0"/>
                <a:ea typeface="ＭＳ Ｐゴシック" charset="-128"/>
                <a:sym typeface="Calibri" charset="0"/>
              </a:rPr>
              <a:t>blocks,remove</a:t>
            </a:r>
            <a:r>
              <a:rPr lang="en-US" altLang="en-US" dirty="0" smtClean="0">
                <a:solidFill>
                  <a:srgbClr val="000000"/>
                </a:solidFill>
                <a:latin typeface="Calibri" charset="0"/>
                <a:ea typeface="ＭＳ Ｐゴシック" charset="-128"/>
                <a:sym typeface="Calibri" charset="0"/>
              </a:rPr>
              <a:t> </a:t>
            </a:r>
            <a:r>
              <a:rPr lang="en-US" altLang="en-US" dirty="0">
                <a:solidFill>
                  <a:srgbClr val="000000"/>
                </a:solidFill>
                <a:latin typeface="Calibri" charset="0"/>
                <a:ea typeface="ＭＳ Ｐゴシック" charset="-128"/>
                <a:sym typeface="Calibri" charset="0"/>
              </a:rPr>
              <a:t>all post-its that you determine to be not measurable</a:t>
            </a:r>
            <a:r>
              <a:rPr lang="en-US" altLang="en-US" dirty="0" smtClean="0">
                <a:solidFill>
                  <a:srgbClr val="000000"/>
                </a:solidFill>
                <a:latin typeface="Calibri" charset="0"/>
                <a:ea typeface="ＭＳ Ｐゴシック" charset="-128"/>
                <a:sym typeface="Calibri" charset="0"/>
              </a:rPr>
              <a:t>.</a:t>
            </a:r>
          </a:p>
          <a:p>
            <a:pPr marL="192088" eaLnBrk="1" hangingPunct="1">
              <a:defRPr/>
            </a:pPr>
            <a:endParaRPr lang="en-US" altLang="en-US" dirty="0" smtClean="0">
              <a:solidFill>
                <a:srgbClr val="000000"/>
              </a:solidFill>
              <a:latin typeface="Calibri" charset="0"/>
              <a:ea typeface="ＭＳ Ｐゴシック" charset="-128"/>
              <a:sym typeface="Calibri" charset="0"/>
            </a:endParaRPr>
          </a:p>
          <a:p>
            <a:pPr marL="192088" eaLnBrk="1" hangingPunct="1">
              <a:defRPr/>
            </a:pPr>
            <a:r>
              <a:rPr lang="en-US" altLang="en-US" dirty="0" smtClean="0">
                <a:solidFill>
                  <a:srgbClr val="000000"/>
                </a:solidFill>
                <a:latin typeface="Calibri" charset="0"/>
                <a:ea typeface="ＭＳ Ｐゴシック" charset="-128"/>
                <a:sym typeface="Calibri" charset="0"/>
              </a:rPr>
              <a:t>Photo Credit</a:t>
            </a:r>
          </a:p>
          <a:p>
            <a:pPr marL="192088" eaLnBrk="1" hangingPunct="1">
              <a:defRPr/>
            </a:pPr>
            <a:r>
              <a:rPr lang="en-US" dirty="0" smtClean="0">
                <a:ea typeface="ＭＳ Ｐゴシック" charset="0"/>
              </a:rPr>
              <a:t>Measuring Time/ Louise </a:t>
            </a:r>
            <a:r>
              <a:rPr lang="en-US" dirty="0" err="1" smtClean="0">
                <a:ea typeface="ＭＳ Ｐゴシック" charset="0"/>
              </a:rPr>
              <a:t>Docker</a:t>
            </a:r>
            <a:r>
              <a:rPr lang="en-US" dirty="0" smtClean="0">
                <a:ea typeface="ＭＳ Ｐゴシック" charset="0"/>
              </a:rPr>
              <a:t> </a:t>
            </a:r>
            <a:r>
              <a:rPr lang="en-US" dirty="0" smtClean="0">
                <a:ea typeface="ＭＳ Ｐゴシック" charset="0"/>
                <a:hlinkClick r:id="rId3"/>
              </a:rPr>
              <a:t>https://www.flickr.com/people/14516334@N00/</a:t>
            </a:r>
            <a:r>
              <a:rPr lang="en-US" dirty="0" smtClean="0">
                <a:ea typeface="ＭＳ Ｐゴシック" charset="0"/>
              </a:rPr>
              <a:t>  11/2/2008 </a:t>
            </a:r>
          </a:p>
          <a:p>
            <a:pPr marL="192088" eaLnBrk="1" hangingPunct="1">
              <a:defRPr/>
            </a:pPr>
            <a:r>
              <a:rPr lang="en-US" dirty="0" smtClean="0">
                <a:ea typeface="ＭＳ Ｐゴシック" charset="0"/>
              </a:rPr>
              <a:t>Photo Credit https://</a:t>
            </a:r>
            <a:r>
              <a:rPr lang="en-US" dirty="0" err="1" smtClean="0">
                <a:ea typeface="ＭＳ Ｐゴシック" charset="0"/>
              </a:rPr>
              <a:t>commons.wikimedia.org</a:t>
            </a:r>
            <a:r>
              <a:rPr lang="en-US" dirty="0" smtClean="0">
                <a:ea typeface="ＭＳ Ｐゴシック" charset="0"/>
              </a:rPr>
              <a:t>/wiki/</a:t>
            </a:r>
            <a:r>
              <a:rPr lang="en-US" dirty="0" err="1" smtClean="0">
                <a:ea typeface="ＭＳ Ｐゴシック" charset="0"/>
              </a:rPr>
              <a:t>File:TapeMeasure.jpg</a:t>
            </a:r>
            <a:endParaRPr lang="en-US" dirty="0" smtClean="0">
              <a:ea typeface="ＭＳ Ｐゴシック" charset="0"/>
            </a:endParaRPr>
          </a:p>
          <a:p>
            <a:pPr marL="192088" eaLnBrk="1" hangingPunct="1">
              <a:defRPr/>
            </a:pP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259092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Rectangle 1"/>
          <p:cNvSpPr>
            <a:spLocks noGrp="1" noRot="1" noChangeAspect="1" noChangeArrowheads="1" noTextEdit="1"/>
          </p:cNvSpPr>
          <p:nvPr>
            <p:ph type="sldImg"/>
          </p:nvPr>
        </p:nvSpPr>
        <p:spPr>
          <a:solidFill>
            <a:srgbClr val="FFFFFF"/>
          </a:solidFill>
          <a:ln/>
        </p:spPr>
      </p:sp>
      <p:sp>
        <p:nvSpPr>
          <p:cNvPr id="329730" name="Rectangle 2"/>
          <p:cNvSpPr>
            <a:spLocks noGrp="1" noChangeArrowheads="1"/>
          </p:cNvSpPr>
          <p:nvPr>
            <p:ph type="body" idx="1"/>
          </p:nvPr>
        </p:nvSpPr>
        <p:spPr/>
        <p:txBody>
          <a:bodyPr/>
          <a:lstStyle/>
          <a:p>
            <a:pPr marL="192088" eaLnBrk="1" hangingPunct="1">
              <a:defRPr/>
            </a:pPr>
            <a:r>
              <a:rPr lang="en-US" altLang="en-US" dirty="0">
                <a:solidFill>
                  <a:srgbClr val="000000"/>
                </a:solidFill>
                <a:latin typeface="Calibri" charset="0"/>
                <a:ea typeface="ＭＳ Ｐゴシック" charset="-128"/>
                <a:sym typeface="Calibri" charset="0"/>
              </a:rPr>
              <a:t>Step </a:t>
            </a:r>
            <a:r>
              <a:rPr lang="en-US" altLang="en-US" dirty="0" smtClean="0">
                <a:solidFill>
                  <a:srgbClr val="000000"/>
                </a:solidFill>
                <a:latin typeface="Calibri" charset="0"/>
                <a:ea typeface="ＭＳ Ｐゴシック" charset="-128"/>
                <a:sym typeface="Calibri" charset="0"/>
              </a:rPr>
              <a:t>4 for creating a learning progression: Arrange </a:t>
            </a:r>
            <a:r>
              <a:rPr lang="en-US" altLang="en-US" dirty="0">
                <a:solidFill>
                  <a:srgbClr val="000000"/>
                </a:solidFill>
                <a:latin typeface="Calibri" charset="0"/>
                <a:ea typeface="ＭＳ Ｐゴシック" charset="-128"/>
                <a:sym typeface="Calibri" charset="0"/>
              </a:rPr>
              <a:t>all building blocks in a structurally defensible sequence.</a:t>
            </a:r>
          </a:p>
          <a:p>
            <a:pPr marL="192088" eaLnBrk="1" hangingPunct="1">
              <a:defRPr/>
            </a:pPr>
            <a:r>
              <a:rPr lang="en-US" altLang="en-US" dirty="0">
                <a:solidFill>
                  <a:srgbClr val="000000"/>
                </a:solidFill>
                <a:latin typeface="Calibri" charset="0"/>
                <a:ea typeface="ＭＳ Ｐゴシック" charset="-128"/>
                <a:sym typeface="Calibri" charset="0"/>
              </a:rPr>
              <a:t>Arrange the building blocks (with attached measurement methods) in an order that will work for the majority of your students.  </a:t>
            </a:r>
          </a:p>
          <a:p>
            <a:pPr marL="192088" eaLnBrk="1" hangingPunct="1">
              <a:defRPr/>
            </a:pPr>
            <a:r>
              <a:rPr lang="en-US" altLang="en-US" dirty="0">
                <a:solidFill>
                  <a:srgbClr val="000000"/>
                </a:solidFill>
                <a:latin typeface="Calibri" charset="0"/>
                <a:ea typeface="ＭＳ Ｐゴシック" charset="-128"/>
                <a:sym typeface="Calibri" charset="0"/>
              </a:rPr>
              <a:t>Don</a:t>
            </a:r>
            <a:r>
              <a:rPr lang="ja-JP" altLang="en-US" dirty="0">
                <a:solidFill>
                  <a:srgbClr val="000000"/>
                </a:solidFill>
                <a:latin typeface="Arial" charset="0"/>
                <a:sym typeface="Calibri" charset="0"/>
              </a:rPr>
              <a:t>’</a:t>
            </a:r>
            <a:r>
              <a:rPr lang="en-US" altLang="ja-JP" dirty="0">
                <a:solidFill>
                  <a:srgbClr val="000000"/>
                </a:solidFill>
                <a:latin typeface="Calibri" charset="0"/>
                <a:sym typeface="Calibri" charset="0"/>
              </a:rPr>
              <a:t>t forget, some students will approach the learning progression in a slightly different order, but will still build to the same big idea.  </a:t>
            </a:r>
            <a:endParaRPr lang="en-US" altLang="ja-JP" dirty="0" smtClean="0">
              <a:solidFill>
                <a:srgbClr val="000000"/>
              </a:solidFill>
              <a:latin typeface="Calibri" charset="0"/>
              <a:sym typeface="Calibri" charset="0"/>
            </a:endParaRPr>
          </a:p>
          <a:p>
            <a:pPr marL="192088" eaLnBrk="1" hangingPunct="1">
              <a:defRPr/>
            </a:pPr>
            <a:endParaRPr lang="en-US" altLang="en-US" dirty="0" smtClean="0">
              <a:solidFill>
                <a:srgbClr val="000000"/>
              </a:solidFill>
              <a:latin typeface="Calibri" charset="0"/>
              <a:ea typeface="ＭＳ Ｐゴシック" charset="-128"/>
              <a:sym typeface="Calibri" charset="0"/>
            </a:endParaRPr>
          </a:p>
          <a:p>
            <a:pPr marL="192088" eaLnBrk="1" hangingPunct="1">
              <a:defRPr/>
            </a:pPr>
            <a:r>
              <a:rPr lang="en-US" altLang="en-US" dirty="0" smtClean="0">
                <a:solidFill>
                  <a:srgbClr val="000000"/>
                </a:solidFill>
                <a:latin typeface="Calibri" charset="0"/>
                <a:ea typeface="ＭＳ Ｐゴシック" charset="-128"/>
                <a:sym typeface="Calibri" charset="0"/>
              </a:rPr>
              <a:t>Photo Credit</a:t>
            </a:r>
          </a:p>
          <a:p>
            <a:pPr eaLnBrk="1" hangingPunct="1">
              <a:defRPr/>
            </a:pPr>
            <a:r>
              <a:rPr lang="en-US" dirty="0" smtClean="0">
                <a:solidFill>
                  <a:schemeClr val="bg1"/>
                </a:solidFill>
                <a:ea typeface="ＭＳ Ｐゴシック" charset="0"/>
              </a:rPr>
              <a:t>Jump Sequence/ Rick Harrison </a:t>
            </a:r>
            <a:r>
              <a:rPr lang="en-US" dirty="0" smtClean="0">
                <a:solidFill>
                  <a:schemeClr val="bg1"/>
                </a:solidFill>
                <a:ea typeface="ＭＳ Ｐゴシック" charset="0"/>
                <a:hlinkClick r:id="rId3"/>
              </a:rPr>
              <a:t>https://www.flickr.com/photos/sovietuk/</a:t>
            </a:r>
            <a:r>
              <a:rPr lang="en-US" dirty="0" smtClean="0">
                <a:solidFill>
                  <a:schemeClr val="bg1"/>
                </a:solidFill>
                <a:ea typeface="ＭＳ Ｐゴシック" charset="0"/>
              </a:rPr>
              <a:t> 5/7/2007 </a:t>
            </a:r>
          </a:p>
          <a:p>
            <a:pPr eaLnBrk="1" hangingPunct="1">
              <a:defRPr/>
            </a:pPr>
            <a:r>
              <a:rPr lang="en-US" dirty="0" smtClean="0">
                <a:solidFill>
                  <a:schemeClr val="bg1"/>
                </a:solidFill>
                <a:ea typeface="ＭＳ Ｐゴシック" charset="0"/>
              </a:rPr>
              <a:t>Photo Credit </a:t>
            </a:r>
            <a:r>
              <a:rPr lang="pl-PL" dirty="0" err="1" smtClean="0">
                <a:solidFill>
                  <a:schemeClr val="bg1"/>
                </a:solidFill>
                <a:ea typeface="ＭＳ Ｐゴシック" charset="0"/>
              </a:rPr>
              <a:t>https</a:t>
            </a:r>
            <a:r>
              <a:rPr lang="pl-PL" dirty="0" smtClean="0">
                <a:solidFill>
                  <a:schemeClr val="bg1"/>
                </a:solidFill>
                <a:ea typeface="ＭＳ Ｐゴシック" charset="0"/>
              </a:rPr>
              <a:t>://</a:t>
            </a:r>
            <a:r>
              <a:rPr lang="pl-PL" dirty="0" err="1" smtClean="0">
                <a:solidFill>
                  <a:schemeClr val="bg1"/>
                </a:solidFill>
                <a:ea typeface="ＭＳ Ｐゴシック" charset="0"/>
              </a:rPr>
              <a:t>www.flickr.com</a:t>
            </a:r>
            <a:r>
              <a:rPr lang="pl-PL" dirty="0" smtClean="0">
                <a:solidFill>
                  <a:schemeClr val="bg1"/>
                </a:solidFill>
                <a:ea typeface="ＭＳ Ｐゴシック" charset="0"/>
              </a:rPr>
              <a:t>/</a:t>
            </a:r>
            <a:r>
              <a:rPr lang="pl-PL" dirty="0" err="1" smtClean="0">
                <a:solidFill>
                  <a:schemeClr val="bg1"/>
                </a:solidFill>
                <a:ea typeface="ＭＳ Ｐゴシック" charset="0"/>
              </a:rPr>
              <a:t>photos</a:t>
            </a:r>
            <a:r>
              <a:rPr lang="pl-PL" dirty="0" smtClean="0">
                <a:solidFill>
                  <a:schemeClr val="bg1"/>
                </a:solidFill>
                <a:ea typeface="ＭＳ Ｐゴシック" charset="0"/>
              </a:rPr>
              <a:t>/</a:t>
            </a:r>
            <a:r>
              <a:rPr lang="pl-PL" dirty="0" err="1" smtClean="0">
                <a:solidFill>
                  <a:schemeClr val="bg1"/>
                </a:solidFill>
                <a:ea typeface="ＭＳ Ｐゴシック" charset="0"/>
              </a:rPr>
              <a:t>sovietuk</a:t>
            </a:r>
            <a:r>
              <a:rPr lang="pl-PL" dirty="0" smtClean="0">
                <a:solidFill>
                  <a:schemeClr val="bg1"/>
                </a:solidFill>
                <a:ea typeface="ＭＳ Ｐゴシック" charset="0"/>
              </a:rPr>
              <a:t>/488949072/in/gallery-42066464@N07-72157622735905811/</a:t>
            </a:r>
            <a:endParaRPr lang="en-US" dirty="0" smtClean="0">
              <a:solidFill>
                <a:schemeClr val="bg1"/>
              </a:solidFill>
              <a:ea typeface="ＭＳ Ｐゴシック" charset="0"/>
            </a:endParaRPr>
          </a:p>
          <a:p>
            <a:pPr marL="192088" eaLnBrk="1" hangingPunct="1">
              <a:defRPr/>
            </a:pP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622295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Rot="1" noChangeAspect="1" noChangeArrowheads="1"/>
          </p:cNvSpPr>
          <p:nvPr>
            <p:ph type="sldImg"/>
          </p:nvPr>
        </p:nvSpPr>
        <p:spPr>
          <a:solidFill>
            <a:srgbClr val="FFFFFF"/>
          </a:solidFill>
          <a:ln/>
        </p:spPr>
      </p:sp>
      <p:sp>
        <p:nvSpPr>
          <p:cNvPr id="31746" name="Rectangle 2"/>
          <p:cNvSpPr>
            <a:spLocks noGrp="1" noChangeArrowheads="1"/>
          </p:cNvSpPr>
          <p:nvPr>
            <p:ph type="body" idx="1"/>
          </p:nvPr>
        </p:nvSpPr>
        <p:spPr>
          <a:ln/>
        </p:spPr>
        <p:txBody>
          <a:bodyPr/>
          <a:lstStyle/>
          <a:p>
            <a:pPr eaLnBrk="1" hangingPunct="1">
              <a:defRPr/>
            </a:pPr>
            <a:r>
              <a:rPr lang="en-US" altLang="en-US" sz="2200" dirty="0" smtClean="0">
                <a:latin typeface="Lucida Grande" charset="0"/>
                <a:ea typeface="Lucida Grande" charset="0"/>
                <a:cs typeface="Lucida Grande" charset="0"/>
                <a:sym typeface="Lucida Grande" charset="0"/>
              </a:rPr>
              <a:t>Finished 3</a:t>
            </a:r>
            <a:r>
              <a:rPr lang="en-US" altLang="en-US" sz="2200" baseline="30000" dirty="0" smtClean="0">
                <a:latin typeface="Lucida Grande" charset="0"/>
                <a:ea typeface="Lucida Grande" charset="0"/>
                <a:cs typeface="Lucida Grande" charset="0"/>
                <a:sym typeface="Lucida Grande" charset="0"/>
              </a:rPr>
              <a:t>rd</a:t>
            </a:r>
            <a:r>
              <a:rPr lang="en-US" altLang="en-US" sz="2200" dirty="0" smtClean="0">
                <a:latin typeface="Lucida Grande" charset="0"/>
                <a:ea typeface="Lucida Grande" charset="0"/>
                <a:cs typeface="Lucida Grande" charset="0"/>
                <a:sym typeface="Lucida Grande" charset="0"/>
              </a:rPr>
              <a:t> grade math learning progression to build the big idea: Area is a measurable attribute that is related to both multiplication and addition.</a:t>
            </a:r>
          </a:p>
        </p:txBody>
      </p:sp>
    </p:spTree>
    <p:extLst>
      <p:ext uri="{BB962C8B-B14F-4D97-AF65-F5344CB8AC3E}">
        <p14:creationId xmlns:p14="http://schemas.microsoft.com/office/powerpoint/2010/main" val="14613129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Learning progression for Fraction Division (Grade 6).</a:t>
            </a:r>
            <a:endParaRPr lang="en-US" dirty="0"/>
          </a:p>
        </p:txBody>
      </p:sp>
    </p:spTree>
    <p:extLst>
      <p:ext uri="{BB962C8B-B14F-4D97-AF65-F5344CB8AC3E}">
        <p14:creationId xmlns:p14="http://schemas.microsoft.com/office/powerpoint/2010/main" val="1664049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Learning progression to build the big idea: A function is a rule assigning one output for each input, and can be modeled verbally, numerically, symbolically, and graphically.</a:t>
            </a:r>
            <a:endParaRPr lang="en-US" dirty="0"/>
          </a:p>
        </p:txBody>
      </p:sp>
    </p:spTree>
    <p:extLst>
      <p:ext uri="{BB962C8B-B14F-4D97-AF65-F5344CB8AC3E}">
        <p14:creationId xmlns:p14="http://schemas.microsoft.com/office/powerpoint/2010/main" val="996663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Learning progression to build the big idea: Matter has observable properties. Solids keep their shape, liquids take the shape of their container. The property of solids and liquids may change when they are mixed.</a:t>
            </a:r>
            <a:endParaRPr lang="en-US" dirty="0"/>
          </a:p>
        </p:txBody>
      </p:sp>
    </p:spTree>
    <p:extLst>
      <p:ext uri="{BB962C8B-B14F-4D97-AF65-F5344CB8AC3E}">
        <p14:creationId xmlns:p14="http://schemas.microsoft.com/office/powerpoint/2010/main" val="553653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DD62B75B-670A-B245-8A0F-E5580ADAEBBD}" type="slidenum">
              <a:rPr lang="en-US" altLang="en-US"/>
              <a:pPr/>
              <a:t>‹#›</a:t>
            </a:fld>
            <a:endParaRPr lang="en-US" altLang="en-US"/>
          </a:p>
        </p:txBody>
      </p:sp>
    </p:spTree>
    <p:extLst>
      <p:ext uri="{BB962C8B-B14F-4D97-AF65-F5344CB8AC3E}">
        <p14:creationId xmlns:p14="http://schemas.microsoft.com/office/powerpoint/2010/main" val="150703321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FF0B28C3-754A-8C47-BDDC-C76A4C7A993A}" type="slidenum">
              <a:rPr lang="en-US" altLang="en-US"/>
              <a:pPr/>
              <a:t>‹#›</a:t>
            </a:fld>
            <a:endParaRPr lang="en-US" altLang="en-US"/>
          </a:p>
        </p:txBody>
      </p:sp>
    </p:spTree>
    <p:extLst>
      <p:ext uri="{BB962C8B-B14F-4D97-AF65-F5344CB8AC3E}">
        <p14:creationId xmlns:p14="http://schemas.microsoft.com/office/powerpoint/2010/main" val="307262034"/>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552912397"/>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9894388"/>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892969186"/>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2878797"/>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9774901"/>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87776201"/>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2508186"/>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71061919"/>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26232768"/>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945200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2B50B1A3-8748-6D47-A2E8-94845901A0F5}" type="slidenum">
              <a:rPr lang="en-US" altLang="en-US"/>
              <a:pPr/>
              <a:t>‹#›</a:t>
            </a:fld>
            <a:endParaRPr lang="en-US" altLang="en-US"/>
          </a:p>
        </p:txBody>
      </p:sp>
    </p:spTree>
    <p:extLst>
      <p:ext uri="{BB962C8B-B14F-4D97-AF65-F5344CB8AC3E}">
        <p14:creationId xmlns:p14="http://schemas.microsoft.com/office/powerpoint/2010/main" val="1602318050"/>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1591778"/>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878873570"/>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35566924"/>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977723935"/>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308701"/>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70670794"/>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83138279"/>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8853713"/>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721649037"/>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6070518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714532970"/>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3734031"/>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63902476"/>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031367967"/>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6401363"/>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610014880"/>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3157382"/>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555944"/>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1872857"/>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153005"/>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85451792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7072766"/>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59634793"/>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4358715"/>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0817674"/>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54097235"/>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19624542"/>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674451669"/>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83490595"/>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17473385"/>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35574813"/>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329293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921629888"/>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75453287"/>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125907590"/>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5946344"/>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077156"/>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71200487"/>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11172208"/>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541597989"/>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1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1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7200068"/>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58169578"/>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7271788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81805"/>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9644475"/>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717311823"/>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79593481"/>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9600421"/>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519113"/>
            <a:ext cx="2803525" cy="7964487"/>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519113"/>
            <a:ext cx="8261350" cy="79644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02774488"/>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370761316"/>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5378065"/>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935636103"/>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0719787"/>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410320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9030180"/>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771026"/>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393340"/>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757495923"/>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743897023"/>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0451305"/>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2597150"/>
            <a:ext cx="2803525" cy="6470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8261350" cy="64706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2585748"/>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016217142"/>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17039581"/>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590592637"/>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03362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02471968"/>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3518510"/>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45829968"/>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4898816"/>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96848081"/>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34468363"/>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3165187"/>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47506845"/>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347904566"/>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7048559"/>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51478283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155461"/>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91044957"/>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616699"/>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82275403"/>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98663"/>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627413"/>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09257351"/>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063049"/>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29149460"/>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685191993"/>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451113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743559617"/>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456614824"/>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6276237"/>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9561535"/>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45706775"/>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0806689"/>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738570874"/>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705199658"/>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404213"/>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2597150"/>
            <a:ext cx="2803525" cy="61880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8261350"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663510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B01B307A-122C-0540-8676-75508EE3C855}" type="slidenum">
              <a:rPr lang="en-US" altLang="en-US"/>
              <a:pPr/>
              <a:t>‹#›</a:t>
            </a:fld>
            <a:endParaRPr lang="en-US" altLang="en-US"/>
          </a:p>
        </p:txBody>
      </p:sp>
    </p:spTree>
    <p:extLst>
      <p:ext uri="{BB962C8B-B14F-4D97-AF65-F5344CB8AC3E}">
        <p14:creationId xmlns:p14="http://schemas.microsoft.com/office/powerpoint/2010/main" val="1285179015"/>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79914102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00495644"/>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272390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923416734"/>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146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556381248"/>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881467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7066690"/>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8808866"/>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271497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9174D96A-DAF5-AD42-A931-554335B36D49}" type="slidenum">
              <a:rPr lang="en-US" altLang="en-US"/>
              <a:pPr/>
              <a:t>‹#›</a:t>
            </a:fld>
            <a:endParaRPr lang="en-US" altLang="en-US"/>
          </a:p>
        </p:txBody>
      </p:sp>
    </p:spTree>
    <p:extLst>
      <p:ext uri="{BB962C8B-B14F-4D97-AF65-F5344CB8AC3E}">
        <p14:creationId xmlns:p14="http://schemas.microsoft.com/office/powerpoint/2010/main" val="613183579"/>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40531401"/>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56805219"/>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4256286"/>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4102939"/>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70DE2E83-7798-3940-AD8C-7C1BC6315448}" type="slidenum">
              <a:rPr lang="en-US" altLang="en-US"/>
              <a:pPr/>
              <a:t>‹#›</a:t>
            </a:fld>
            <a:endParaRPr lang="en-US" altLang="en-US"/>
          </a:p>
        </p:txBody>
      </p:sp>
    </p:spTree>
    <p:extLst>
      <p:ext uri="{BB962C8B-B14F-4D97-AF65-F5344CB8AC3E}">
        <p14:creationId xmlns:p14="http://schemas.microsoft.com/office/powerpoint/2010/main" val="1885277915"/>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90A371B5-138A-CC4B-8074-8F9BC3F27048}" type="slidenum">
              <a:rPr lang="en-US" altLang="en-US"/>
              <a:pPr/>
              <a:t>‹#›</a:t>
            </a:fld>
            <a:endParaRPr lang="en-US" altLang="en-US"/>
          </a:p>
        </p:txBody>
      </p:sp>
    </p:spTree>
    <p:extLst>
      <p:ext uri="{BB962C8B-B14F-4D97-AF65-F5344CB8AC3E}">
        <p14:creationId xmlns:p14="http://schemas.microsoft.com/office/powerpoint/2010/main" val="1892189567"/>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6A669354-1951-5D4C-8899-CC918FA665AD}" type="slidenum">
              <a:rPr lang="en-US" altLang="en-US"/>
              <a:pPr/>
              <a:t>‹#›</a:t>
            </a:fld>
            <a:endParaRPr lang="en-US" altLang="en-US"/>
          </a:p>
        </p:txBody>
      </p:sp>
    </p:spTree>
    <p:extLst>
      <p:ext uri="{BB962C8B-B14F-4D97-AF65-F5344CB8AC3E}">
        <p14:creationId xmlns:p14="http://schemas.microsoft.com/office/powerpoint/2010/main" val="2092207793"/>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C4F24821-631F-4046-BE0C-1BA300467D42}" type="slidenum">
              <a:rPr lang="en-US" altLang="en-US"/>
              <a:pPr/>
              <a:t>‹#›</a:t>
            </a:fld>
            <a:endParaRPr lang="en-US" altLang="en-US"/>
          </a:p>
        </p:txBody>
      </p:sp>
    </p:spTree>
    <p:extLst>
      <p:ext uri="{BB962C8B-B14F-4D97-AF65-F5344CB8AC3E}">
        <p14:creationId xmlns:p14="http://schemas.microsoft.com/office/powerpoint/2010/main" val="839140973"/>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03C67AE1-48A7-AF48-9607-E75AAFC1DA26}" type="slidenum">
              <a:rPr lang="en-US" altLang="en-US"/>
              <a:pPr/>
              <a:t>‹#›</a:t>
            </a:fld>
            <a:endParaRPr lang="en-US" altLang="en-US"/>
          </a:p>
        </p:txBody>
      </p:sp>
    </p:spTree>
    <p:extLst>
      <p:ext uri="{BB962C8B-B14F-4D97-AF65-F5344CB8AC3E}">
        <p14:creationId xmlns:p14="http://schemas.microsoft.com/office/powerpoint/2010/main" val="917223362"/>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29345129-2574-374E-B547-DF864D24012D}" type="slidenum">
              <a:rPr lang="en-US" altLang="en-US"/>
              <a:pPr/>
              <a:t>‹#›</a:t>
            </a:fld>
            <a:endParaRPr lang="en-US" altLang="en-US"/>
          </a:p>
        </p:txBody>
      </p:sp>
    </p:spTree>
    <p:extLst>
      <p:ext uri="{BB962C8B-B14F-4D97-AF65-F5344CB8AC3E}">
        <p14:creationId xmlns:p14="http://schemas.microsoft.com/office/powerpoint/2010/main" val="113542696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E588A4CB-8092-D24C-BF8E-5630A6CB30CA}" type="slidenum">
              <a:rPr lang="en-US" altLang="en-US"/>
              <a:pPr/>
              <a:t>‹#›</a:t>
            </a:fld>
            <a:endParaRPr lang="en-US" altLang="en-US"/>
          </a:p>
        </p:txBody>
      </p:sp>
    </p:spTree>
    <p:extLst>
      <p:ext uri="{BB962C8B-B14F-4D97-AF65-F5344CB8AC3E}">
        <p14:creationId xmlns:p14="http://schemas.microsoft.com/office/powerpoint/2010/main" val="2390300"/>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9B78F78F-CD4C-CF42-B288-32FCA8F228E1}" type="slidenum">
              <a:rPr lang="en-US" altLang="en-US"/>
              <a:pPr/>
              <a:t>‹#›</a:t>
            </a:fld>
            <a:endParaRPr lang="en-US" altLang="en-US"/>
          </a:p>
        </p:txBody>
      </p:sp>
    </p:spTree>
    <p:extLst>
      <p:ext uri="{BB962C8B-B14F-4D97-AF65-F5344CB8AC3E}">
        <p14:creationId xmlns:p14="http://schemas.microsoft.com/office/powerpoint/2010/main" val="581363934"/>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FE2A7A3F-6BC6-E14E-85D1-8CEE8229613C}" type="slidenum">
              <a:rPr lang="en-US" altLang="en-US"/>
              <a:pPr/>
              <a:t>‹#›</a:t>
            </a:fld>
            <a:endParaRPr lang="en-US" altLang="en-US"/>
          </a:p>
        </p:txBody>
      </p:sp>
    </p:spTree>
    <p:extLst>
      <p:ext uri="{BB962C8B-B14F-4D97-AF65-F5344CB8AC3E}">
        <p14:creationId xmlns:p14="http://schemas.microsoft.com/office/powerpoint/2010/main" val="2080528535"/>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C9E352B1-326B-EC42-955C-BC482D183AD6}" type="slidenum">
              <a:rPr lang="en-US" altLang="en-US"/>
              <a:pPr/>
              <a:t>‹#›</a:t>
            </a:fld>
            <a:endParaRPr lang="en-US" altLang="en-US"/>
          </a:p>
        </p:txBody>
      </p:sp>
    </p:spTree>
    <p:extLst>
      <p:ext uri="{BB962C8B-B14F-4D97-AF65-F5344CB8AC3E}">
        <p14:creationId xmlns:p14="http://schemas.microsoft.com/office/powerpoint/2010/main" val="2114347291"/>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5D4A1777-483A-8E4E-90F1-FD024503DD42}" type="slidenum">
              <a:rPr lang="en-US" altLang="en-US"/>
              <a:pPr/>
              <a:t>‹#›</a:t>
            </a:fld>
            <a:endParaRPr lang="en-US" altLang="en-US"/>
          </a:p>
        </p:txBody>
      </p:sp>
    </p:spTree>
    <p:extLst>
      <p:ext uri="{BB962C8B-B14F-4D97-AF65-F5344CB8AC3E}">
        <p14:creationId xmlns:p14="http://schemas.microsoft.com/office/powerpoint/2010/main" val="1423012928"/>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5486E7C5-7F97-934B-BF3D-DC8929A7F054}" type="slidenum">
              <a:rPr lang="en-US" altLang="en-US"/>
              <a:pPr/>
              <a:t>‹#›</a:t>
            </a:fld>
            <a:endParaRPr lang="en-US" altLang="en-US"/>
          </a:p>
        </p:txBody>
      </p:sp>
    </p:spTree>
    <p:extLst>
      <p:ext uri="{BB962C8B-B14F-4D97-AF65-F5344CB8AC3E}">
        <p14:creationId xmlns:p14="http://schemas.microsoft.com/office/powerpoint/2010/main" val="52904257"/>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3617541"/>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8257517"/>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34951275"/>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1440138"/>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2371487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4EFAF598-EB40-6F4B-A3CA-8450BA0D18AA}" type="slidenum">
              <a:rPr lang="en-US" altLang="en-US"/>
              <a:pPr/>
              <a:t>‹#›</a:t>
            </a:fld>
            <a:endParaRPr lang="en-US" altLang="en-US"/>
          </a:p>
        </p:txBody>
      </p:sp>
    </p:spTree>
    <p:extLst>
      <p:ext uri="{BB962C8B-B14F-4D97-AF65-F5344CB8AC3E}">
        <p14:creationId xmlns:p14="http://schemas.microsoft.com/office/powerpoint/2010/main" val="1519066454"/>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1760073"/>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2182388"/>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965151695"/>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60552074"/>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834462"/>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2597150"/>
            <a:ext cx="2803525" cy="6470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8261350" cy="64706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4071956"/>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510866366"/>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9139265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761746677"/>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87550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87B72AA1-29AF-7441-92EA-2EEA66141D8F}" type="slidenum">
              <a:rPr lang="en-US" altLang="en-US"/>
              <a:pPr/>
              <a:t>‹#›</a:t>
            </a:fld>
            <a:endParaRPr lang="en-US" altLang="en-US"/>
          </a:p>
        </p:txBody>
      </p:sp>
    </p:spTree>
    <p:extLst>
      <p:ext uri="{BB962C8B-B14F-4D97-AF65-F5344CB8AC3E}">
        <p14:creationId xmlns:p14="http://schemas.microsoft.com/office/powerpoint/2010/main" val="1664296842"/>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6073706"/>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75060666"/>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4691251"/>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69206840"/>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958799298"/>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5492976"/>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1720033"/>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461781176"/>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43303352"/>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37515491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AC572B4F-69D9-DA4D-BC1D-3E3AA8151E19}" type="slidenum">
              <a:rPr lang="en-US" altLang="en-US"/>
              <a:pPr/>
              <a:t>‹#›</a:t>
            </a:fld>
            <a:endParaRPr lang="en-US" altLang="en-US"/>
          </a:p>
        </p:txBody>
      </p:sp>
    </p:spTree>
    <p:extLst>
      <p:ext uri="{BB962C8B-B14F-4D97-AF65-F5344CB8AC3E}">
        <p14:creationId xmlns:p14="http://schemas.microsoft.com/office/powerpoint/2010/main" val="862521319"/>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9563356"/>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3029345"/>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00948334"/>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4128720"/>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890089446"/>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62233920"/>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6837842"/>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6963224"/>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785782741"/>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907751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6DD21135-F34E-654C-93EB-42A313A303B2}" type="slidenum">
              <a:rPr lang="en-US" altLang="en-US"/>
              <a:pPr/>
              <a:t>‹#›</a:t>
            </a:fld>
            <a:endParaRPr lang="en-US" altLang="en-US"/>
          </a:p>
        </p:txBody>
      </p:sp>
    </p:spTree>
    <p:extLst>
      <p:ext uri="{BB962C8B-B14F-4D97-AF65-F5344CB8AC3E}">
        <p14:creationId xmlns:p14="http://schemas.microsoft.com/office/powerpoint/2010/main" val="881191183"/>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836916092"/>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3848972"/>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2600195"/>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61576691"/>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3094407"/>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87772543"/>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41028180"/>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6235284"/>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254000"/>
            <a:ext cx="2803525" cy="85312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4000"/>
            <a:ext cx="8261350" cy="85312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7066042"/>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5562706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B2F1A84D-CA26-0149-8027-D53521EE625C}" type="slidenum">
              <a:rPr lang="en-US" altLang="en-US"/>
              <a:pPr/>
              <a:t>‹#›</a:t>
            </a:fld>
            <a:endParaRPr lang="en-US" altLang="en-US"/>
          </a:p>
        </p:txBody>
      </p:sp>
    </p:spTree>
    <p:extLst>
      <p:ext uri="{BB962C8B-B14F-4D97-AF65-F5344CB8AC3E}">
        <p14:creationId xmlns:p14="http://schemas.microsoft.com/office/powerpoint/2010/main" val="1132982969"/>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6753841"/>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980441841"/>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43998256"/>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1107712"/>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48529162"/>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1720365"/>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6489853"/>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04975443"/>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180534"/>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519113"/>
            <a:ext cx="2803525" cy="82661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519113"/>
            <a:ext cx="8261350" cy="82661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0080714"/>
      </p:ext>
    </p:extLst>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11" Type="http://schemas.openxmlformats.org/officeDocument/2006/relationships/slideLayout" Target="../slideLayouts/slideLayout198.xml"/><Relationship Id="rId12" Type="http://schemas.openxmlformats.org/officeDocument/2006/relationships/theme" Target="../theme/theme18.xml"/><Relationship Id="rId1" Type="http://schemas.openxmlformats.org/officeDocument/2006/relationships/slideLayout" Target="../slideLayouts/slideLayout188.xml"/><Relationship Id="rId2" Type="http://schemas.openxmlformats.org/officeDocument/2006/relationships/slideLayout" Target="../slideLayouts/slideLayout189.xml"/><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47700" y="390525"/>
            <a:ext cx="117094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1026" name="Rectangle 2"/>
          <p:cNvSpPr>
            <a:spLocks noGrp="1" noChangeArrowheads="1"/>
          </p:cNvSpPr>
          <p:nvPr>
            <p:ph type="body" idx="1"/>
          </p:nvPr>
        </p:nvSpPr>
        <p:spPr bwMode="auto">
          <a:xfrm>
            <a:off x="647700" y="2273300"/>
            <a:ext cx="11709400" cy="6435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1027" name="Text Box 3"/>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eaLnBrk="1" hangingPunct="1">
              <a:defRPr sz="1600">
                <a:solidFill>
                  <a:srgbClr val="878787"/>
                </a:solidFill>
                <a:latin typeface="Calibri" charset="0"/>
                <a:ea typeface="Calibri" charset="0"/>
                <a:cs typeface="Calibri" charset="0"/>
                <a:sym typeface="Calibri" charset="0"/>
              </a:defRPr>
            </a:lvl1pPr>
          </a:lstStyle>
          <a:p>
            <a:fld id="{C946D2C3-82D1-C447-8AE9-B1948ED3D95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ransition/>
  <p:hf hdr="0" ftr="0" dt="0"/>
  <p:txStyles>
    <p:titleStyle>
      <a:lvl1pPr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572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144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16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288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04850"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04900"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621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193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11266"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12290"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13314" name="Rectangle 2"/>
          <p:cNvSpPr>
            <a:spLocks noGrp="1" noChangeArrowheads="1"/>
          </p:cNvSpPr>
          <p:nvPr>
            <p:ph type="body" idx="1"/>
          </p:nvPr>
        </p:nvSpPr>
        <p:spPr bwMode="auto">
          <a:xfrm>
            <a:off x="7772400" y="2768600"/>
            <a:ext cx="3962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14338"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1" name="Rectangle 1"/>
          <p:cNvSpPr>
            <a:spLocks noGrp="1" noChangeArrowheads="1"/>
          </p:cNvSpPr>
          <p:nvPr>
            <p:ph type="body" idx="1"/>
          </p:nvPr>
        </p:nvSpPr>
        <p:spPr bwMode="auto">
          <a:xfrm>
            <a:off x="1270000" y="1270000"/>
            <a:ext cx="10464800" cy="721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marL="838200" indent="-571500" algn="l" rtl="0" eaLnBrk="0" fontAlgn="base" hangingPunct="0">
        <a:spcBef>
          <a:spcPts val="4800"/>
        </a:spcBef>
        <a:spcAft>
          <a:spcPct val="0"/>
        </a:spcAft>
        <a:buSzPct val="171000"/>
        <a:buFont typeface="Gill Sans" charset="0"/>
        <a:buChar char="•"/>
        <a:defRPr sz="4200" kern="1200">
          <a:solidFill>
            <a:schemeClr val="tx1"/>
          </a:solidFill>
          <a:latin typeface="+mn-lt"/>
          <a:ea typeface="+mn-ea"/>
          <a:cs typeface="+mn-cs"/>
          <a:sym typeface="Gill Sans" charset="0"/>
        </a:defRPr>
      </a:lvl1pPr>
      <a:lvl2pPr marL="1282700" indent="-571500" algn="l" rtl="0" eaLnBrk="0" fontAlgn="base" hangingPunct="0">
        <a:spcBef>
          <a:spcPts val="4800"/>
        </a:spcBef>
        <a:spcAft>
          <a:spcPct val="0"/>
        </a:spcAft>
        <a:buSzPct val="171000"/>
        <a:buFont typeface="Gill Sans" charset="0"/>
        <a:buChar char="•"/>
        <a:defRPr sz="4200" kern="1200">
          <a:solidFill>
            <a:schemeClr val="tx1"/>
          </a:solidFill>
          <a:latin typeface="+mn-lt"/>
          <a:ea typeface="+mn-ea"/>
          <a:cs typeface="+mn-cs"/>
          <a:sym typeface="Gill Sans" charset="0"/>
        </a:defRPr>
      </a:lvl2pPr>
      <a:lvl3pPr marL="1727200" indent="-571500" algn="l" rtl="0" eaLnBrk="0" fontAlgn="base" hangingPunct="0">
        <a:spcBef>
          <a:spcPts val="4800"/>
        </a:spcBef>
        <a:spcAft>
          <a:spcPct val="0"/>
        </a:spcAft>
        <a:buSzPct val="171000"/>
        <a:buFont typeface="Gill Sans" charset="0"/>
        <a:buChar char="•"/>
        <a:defRPr sz="4200" kern="1200">
          <a:solidFill>
            <a:schemeClr val="tx1"/>
          </a:solidFill>
          <a:latin typeface="+mn-lt"/>
          <a:ea typeface="+mn-ea"/>
          <a:cs typeface="+mn-cs"/>
          <a:sym typeface="Gill Sans" charset="0"/>
        </a:defRPr>
      </a:lvl3pPr>
      <a:lvl4pPr marL="2171700" indent="-571500" algn="l" rtl="0" eaLnBrk="0" fontAlgn="base" hangingPunct="0">
        <a:spcBef>
          <a:spcPts val="4800"/>
        </a:spcBef>
        <a:spcAft>
          <a:spcPct val="0"/>
        </a:spcAft>
        <a:buSzPct val="171000"/>
        <a:buFont typeface="Gill Sans" charset="0"/>
        <a:buChar char="•"/>
        <a:defRPr sz="4200" kern="1200">
          <a:solidFill>
            <a:schemeClr val="tx1"/>
          </a:solidFill>
          <a:latin typeface="+mn-lt"/>
          <a:ea typeface="+mn-ea"/>
          <a:cs typeface="+mn-cs"/>
          <a:sym typeface="Gill Sans" charset="0"/>
        </a:defRPr>
      </a:lvl4pPr>
      <a:lvl5pPr marL="2616200" indent="-571500" algn="l" rtl="0" eaLnBrk="0" fontAlgn="base" hangingPunct="0">
        <a:spcBef>
          <a:spcPts val="4800"/>
        </a:spcBef>
        <a:spcAft>
          <a:spcPct val="0"/>
        </a:spcAft>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algn="ctr" rtl="0" eaLnBrk="0" fontAlgn="base" hangingPunct="0">
        <a:spcBef>
          <a:spcPct val="0"/>
        </a:spcBef>
        <a:spcAft>
          <a:spcPct val="0"/>
        </a:spcAft>
        <a:defRPr sz="36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6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6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6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6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bwMode="auto">
          <a:xfrm>
            <a:off x="647700" y="0"/>
            <a:ext cx="11709400" cy="2406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17410"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ransition/>
  <p:txStyles>
    <p:titleStyle>
      <a:lvl1pPr algn="ctr" rtl="0" eaLnBrk="0" fontAlgn="base" hangingPunct="0">
        <a:spcBef>
          <a:spcPct val="0"/>
        </a:spcBef>
        <a:spcAft>
          <a:spcPct val="0"/>
        </a:spcAft>
        <a:defRPr sz="5800" kern="1200">
          <a:solidFill>
            <a:schemeClr val="tx1"/>
          </a:solidFill>
          <a:latin typeface="+mj-lt"/>
          <a:ea typeface="+mj-ea"/>
          <a:cs typeface="+mj-cs"/>
          <a:sym typeface="Calibri" charset="0"/>
        </a:defRPr>
      </a:lvl1pPr>
      <a:lvl2pPr algn="ctr" rtl="0" eaLnBrk="0" fontAlgn="base" hangingPunct="0">
        <a:spcBef>
          <a:spcPct val="0"/>
        </a:spcBef>
        <a:spcAft>
          <a:spcPct val="0"/>
        </a:spcAft>
        <a:defRPr sz="5800">
          <a:solidFill>
            <a:schemeClr val="tx1"/>
          </a:solidFill>
          <a:latin typeface="Calibri" charset="0"/>
          <a:ea typeface="Heiti SC Light" charset="-122"/>
          <a:cs typeface="Heiti SC Light" charset="-122"/>
          <a:sym typeface="Calibri" charset="0"/>
        </a:defRPr>
      </a:lvl2pPr>
      <a:lvl3pPr algn="ctr" rtl="0" eaLnBrk="0" fontAlgn="base" hangingPunct="0">
        <a:spcBef>
          <a:spcPct val="0"/>
        </a:spcBef>
        <a:spcAft>
          <a:spcPct val="0"/>
        </a:spcAft>
        <a:defRPr sz="5800">
          <a:solidFill>
            <a:schemeClr val="tx1"/>
          </a:solidFill>
          <a:latin typeface="Calibri" charset="0"/>
          <a:ea typeface="Heiti SC Light" charset="-122"/>
          <a:cs typeface="Heiti SC Light" charset="-122"/>
          <a:sym typeface="Calibri" charset="0"/>
        </a:defRPr>
      </a:lvl3pPr>
      <a:lvl4pPr algn="ctr" rtl="0" eaLnBrk="0" fontAlgn="base" hangingPunct="0">
        <a:spcBef>
          <a:spcPct val="0"/>
        </a:spcBef>
        <a:spcAft>
          <a:spcPct val="0"/>
        </a:spcAft>
        <a:defRPr sz="5800">
          <a:solidFill>
            <a:schemeClr val="tx1"/>
          </a:solidFill>
          <a:latin typeface="Calibri" charset="0"/>
          <a:ea typeface="Heiti SC Light" charset="-122"/>
          <a:cs typeface="Heiti SC Light" charset="-122"/>
          <a:sym typeface="Calibri" charset="0"/>
        </a:defRPr>
      </a:lvl4pPr>
      <a:lvl5pPr algn="ctr" rtl="0" eaLnBrk="0" fontAlgn="base" hangingPunct="0">
        <a:spcBef>
          <a:spcPct val="0"/>
        </a:spcBef>
        <a:spcAft>
          <a:spcPct val="0"/>
        </a:spcAft>
        <a:defRPr sz="5800">
          <a:solidFill>
            <a:schemeClr val="tx1"/>
          </a:solidFill>
          <a:latin typeface="Calibri" charset="0"/>
          <a:ea typeface="Heiti SC Light" charset="-122"/>
          <a:cs typeface="Heiti SC Light" charset="-122"/>
          <a:sym typeface="Calibri" charset="0"/>
        </a:defRPr>
      </a:lvl5pPr>
      <a:lvl6pPr marL="457200" algn="ctr" rtl="0" fontAlgn="base">
        <a:spcBef>
          <a:spcPct val="0"/>
        </a:spcBef>
        <a:spcAft>
          <a:spcPct val="0"/>
        </a:spcAft>
        <a:defRPr sz="5800">
          <a:solidFill>
            <a:schemeClr val="tx1"/>
          </a:solidFill>
          <a:latin typeface="Calibri" charset="0"/>
          <a:ea typeface="Heiti SC Light" charset="-122"/>
          <a:cs typeface="Heiti SC Light" charset="-122"/>
          <a:sym typeface="Calibri" charset="0"/>
        </a:defRPr>
      </a:lvl6pPr>
      <a:lvl7pPr marL="914400" algn="ctr" rtl="0" fontAlgn="base">
        <a:spcBef>
          <a:spcPct val="0"/>
        </a:spcBef>
        <a:spcAft>
          <a:spcPct val="0"/>
        </a:spcAft>
        <a:defRPr sz="5800">
          <a:solidFill>
            <a:schemeClr val="tx1"/>
          </a:solidFill>
          <a:latin typeface="Calibri" charset="0"/>
          <a:ea typeface="Heiti SC Light" charset="-122"/>
          <a:cs typeface="Heiti SC Light" charset="-122"/>
          <a:sym typeface="Calibri" charset="0"/>
        </a:defRPr>
      </a:lvl7pPr>
      <a:lvl8pPr marL="1371600" algn="ctr" rtl="0" fontAlgn="base">
        <a:spcBef>
          <a:spcPct val="0"/>
        </a:spcBef>
        <a:spcAft>
          <a:spcPct val="0"/>
        </a:spcAft>
        <a:defRPr sz="5800">
          <a:solidFill>
            <a:schemeClr val="tx1"/>
          </a:solidFill>
          <a:latin typeface="Calibri" charset="0"/>
          <a:ea typeface="Heiti SC Light" charset="-122"/>
          <a:cs typeface="Heiti SC Light" charset="-122"/>
          <a:sym typeface="Calibri" charset="0"/>
        </a:defRPr>
      </a:lvl8pPr>
      <a:lvl9pPr marL="1828800" algn="ctr" rtl="0" fontAlgn="base">
        <a:spcBef>
          <a:spcPct val="0"/>
        </a:spcBef>
        <a:spcAft>
          <a:spcPct val="0"/>
        </a:spcAft>
        <a:defRPr sz="5800">
          <a:solidFill>
            <a:schemeClr val="tx1"/>
          </a:solidFill>
          <a:latin typeface="Calibri" charset="0"/>
          <a:ea typeface="Heiti SC Light" charset="-122"/>
          <a:cs typeface="Heiti SC Light" charset="-122"/>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200" kern="1200">
          <a:solidFill>
            <a:schemeClr val="tx1"/>
          </a:solidFill>
          <a:latin typeface="+mn-lt"/>
          <a:ea typeface="+mn-ea"/>
          <a:cs typeface="+mn-cs"/>
          <a:sym typeface="Calibri" charset="0"/>
        </a:defRPr>
      </a:lvl1pPr>
      <a:lvl2pPr marL="630238" indent="-285750" algn="l" rtl="0" eaLnBrk="0" fontAlgn="base" hangingPunct="0">
        <a:spcBef>
          <a:spcPts val="1000"/>
        </a:spcBef>
        <a:spcAft>
          <a:spcPct val="0"/>
        </a:spcAft>
        <a:buClr>
          <a:srgbClr val="000000"/>
        </a:buClr>
        <a:buSzPct val="100000"/>
        <a:buFont typeface="Arial" charset="0"/>
        <a:buChar char="–"/>
        <a:defRPr sz="3600" kern="1200">
          <a:solidFill>
            <a:schemeClr val="tx1"/>
          </a:solidFill>
          <a:latin typeface="+mn-lt"/>
          <a:ea typeface="+mn-ea"/>
          <a:cs typeface="+mn-cs"/>
          <a:sym typeface="Calibri" charset="0"/>
        </a:defRPr>
      </a:lvl2pPr>
      <a:lvl3pPr marL="1030288" indent="-228600" algn="l" rtl="0" eaLnBrk="0" fontAlgn="base" hangingPunct="0">
        <a:spcBef>
          <a:spcPts val="900"/>
        </a:spcBef>
        <a:spcAft>
          <a:spcPct val="0"/>
        </a:spcAft>
        <a:buClr>
          <a:srgbClr val="000000"/>
        </a:buClr>
        <a:buSzPct val="100000"/>
        <a:buFont typeface="Arial" charset="0"/>
        <a:buChar char="•"/>
        <a:defRPr sz="3000" kern="1200">
          <a:solidFill>
            <a:schemeClr val="tx1"/>
          </a:solidFill>
          <a:latin typeface="+mn-lt"/>
          <a:ea typeface="+mn-ea"/>
          <a:cs typeface="+mn-cs"/>
          <a:sym typeface="Calibri" charset="0"/>
        </a:defRPr>
      </a:lvl3pPr>
      <a:lvl4pPr marL="1487488" indent="-228600" algn="l" rtl="0" eaLnBrk="0" fontAlgn="base" hangingPunct="0">
        <a:spcBef>
          <a:spcPts val="700"/>
        </a:spcBef>
        <a:spcAft>
          <a:spcPct val="0"/>
        </a:spcAft>
        <a:buClr>
          <a:srgbClr val="000000"/>
        </a:buClr>
        <a:buSzPct val="100000"/>
        <a:buFont typeface="Arial" charset="0"/>
        <a:buChar char="–"/>
        <a:defRPr sz="2400" kern="1200">
          <a:solidFill>
            <a:schemeClr val="tx1"/>
          </a:solidFill>
          <a:latin typeface="+mn-lt"/>
          <a:ea typeface="+mn-ea"/>
          <a:cs typeface="+mn-cs"/>
          <a:sym typeface="Calibri" charset="0"/>
        </a:defRPr>
      </a:lvl4pPr>
      <a:lvl5pPr marL="1944688" indent="-228600" algn="l" rtl="0" eaLnBrk="0" fontAlgn="base" hangingPunct="0">
        <a:spcBef>
          <a:spcPts val="700"/>
        </a:spcBef>
        <a:spcAft>
          <a:spcPct val="0"/>
        </a:spcAft>
        <a:buClr>
          <a:srgbClr val="000000"/>
        </a:buClr>
        <a:buSzPct val="100000"/>
        <a:buFont typeface="Arial" charset="0"/>
        <a:buChar char="»"/>
        <a:defRPr sz="24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body" idx="1"/>
          </p:nvPr>
        </p:nvSpPr>
        <p:spPr bwMode="auto">
          <a:xfrm>
            <a:off x="1270000" y="5029200"/>
            <a:ext cx="10464800"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18434" name="Rectangle 2"/>
          <p:cNvSpPr>
            <a:spLocks noGrp="1" noChangeArrowheads="1"/>
          </p:cNvSpPr>
          <p:nvPr>
            <p:ph type="title"/>
          </p:nvPr>
        </p:nvSpPr>
        <p:spPr bwMode="auto">
          <a:xfrm>
            <a:off x="1270000" y="1638300"/>
            <a:ext cx="104648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algn="ctr" rtl="0" eaLnBrk="0" fontAlgn="base" hangingPunct="0">
        <a:spcBef>
          <a:spcPct val="0"/>
        </a:spcBef>
        <a:spcAft>
          <a:spcPct val="0"/>
        </a:spcAft>
        <a:defRPr sz="36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6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6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6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6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bwMode="auto">
          <a:xfrm>
            <a:off x="1270000" y="2971800"/>
            <a:ext cx="104648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algn="ctr" rtl="0" eaLnBrk="0" fontAlgn="base" hangingPunct="0">
        <a:spcBef>
          <a:spcPct val="0"/>
        </a:spcBef>
        <a:spcAft>
          <a:spcPct val="0"/>
        </a:spcAft>
        <a:defRPr sz="36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6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6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6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6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bwMode="auto">
          <a:xfrm>
            <a:off x="647700" y="0"/>
            <a:ext cx="11709400" cy="2406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3074"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ransition/>
  <p:txStyles>
    <p:titleStyle>
      <a:lvl1pPr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572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144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16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288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6302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0302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4874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19446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098"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647700" y="390525"/>
            <a:ext cx="117094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5122" name="Rectangle 2"/>
          <p:cNvSpPr>
            <a:spLocks noGrp="1" noChangeArrowheads="1"/>
          </p:cNvSpPr>
          <p:nvPr>
            <p:ph type="body" idx="1"/>
          </p:nvPr>
        </p:nvSpPr>
        <p:spPr bwMode="auto">
          <a:xfrm>
            <a:off x="647700" y="2273300"/>
            <a:ext cx="11709400" cy="6435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5123" name="Text Box 3"/>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eaLnBrk="1" hangingPunct="1">
              <a:defRPr sz="1600">
                <a:solidFill>
                  <a:srgbClr val="878787"/>
                </a:solidFill>
                <a:latin typeface="Calibri" charset="0"/>
                <a:ea typeface="Calibri" charset="0"/>
                <a:cs typeface="Calibri" charset="0"/>
                <a:sym typeface="Calibri" charset="0"/>
              </a:defRPr>
            </a:lvl1pPr>
          </a:lstStyle>
          <a:p>
            <a:fld id="{18DAE4DB-57B6-0841-887D-85C8FD3FD10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p:hf hdr="0" ftr="0" dt="0"/>
  <p:txStyles>
    <p:titleStyle>
      <a:lvl1pPr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572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144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16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288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04850"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04900"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621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193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algn="ctr" rtl="0" eaLnBrk="0" fontAlgn="base" hangingPunct="0">
        <a:spcBef>
          <a:spcPct val="0"/>
        </a:spcBef>
        <a:spcAft>
          <a:spcPct val="0"/>
        </a:spcAft>
        <a:defRPr sz="36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6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6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6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6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body" idx="1"/>
          </p:nvPr>
        </p:nvSpPr>
        <p:spPr bwMode="auto">
          <a:xfrm>
            <a:off x="635000" y="47879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7170" name="Rectangle 2"/>
          <p:cNvSpPr>
            <a:spLocks noGrp="1" noChangeArrowheads="1"/>
          </p:cNvSpPr>
          <p:nvPr>
            <p:ph type="title"/>
          </p:nvPr>
        </p:nvSpPr>
        <p:spPr bwMode="auto">
          <a:xfrm>
            <a:off x="635000" y="1409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p:txStyles>
    <p:titleStyle>
      <a:lvl1pPr algn="ctr" rtl="0" eaLnBrk="0" fontAlgn="base" hangingPunct="0">
        <a:spcBef>
          <a:spcPct val="0"/>
        </a:spcBef>
        <a:spcAft>
          <a:spcPct val="0"/>
        </a:spcAft>
        <a:defRPr sz="70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70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70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70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70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70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70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7000">
          <a:solidFill>
            <a:schemeClr val="tx1"/>
          </a:solidFill>
          <a:latin typeface="Gill Sans" charset="0"/>
          <a:ea typeface="Heiti SC Light" charset="-122"/>
          <a:cs typeface="Heiti SC Light" charset="-122"/>
          <a:sym typeface="Gill Sans" charset="0"/>
        </a:defRPr>
      </a:lvl9pPr>
    </p:titleStyle>
    <p:bodyStyle>
      <a:lvl1pPr algn="ctr" rtl="0" eaLnBrk="0" fontAlgn="base" hangingPunct="0">
        <a:spcBef>
          <a:spcPct val="0"/>
        </a:spcBef>
        <a:spcAft>
          <a:spcPct val="0"/>
        </a:spcAft>
        <a:defRPr sz="34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4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4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4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4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body" idx="1"/>
          </p:nvPr>
        </p:nvSpPr>
        <p:spPr bwMode="auto">
          <a:xfrm>
            <a:off x="635000" y="47879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8194" name="Rectangle 2"/>
          <p:cNvSpPr>
            <a:spLocks noGrp="1" noChangeArrowheads="1"/>
          </p:cNvSpPr>
          <p:nvPr>
            <p:ph type="title"/>
          </p:nvPr>
        </p:nvSpPr>
        <p:spPr bwMode="auto">
          <a:xfrm>
            <a:off x="635000" y="1409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xStyles>
    <p:titleStyle>
      <a:lvl1pPr algn="ctr" rtl="0" eaLnBrk="0" fontAlgn="base" hangingPunct="0">
        <a:spcBef>
          <a:spcPct val="0"/>
        </a:spcBef>
        <a:spcAft>
          <a:spcPct val="0"/>
        </a:spcAft>
        <a:defRPr sz="70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70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70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70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70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70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70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7000">
          <a:solidFill>
            <a:schemeClr val="tx1"/>
          </a:solidFill>
          <a:latin typeface="Gill Sans" charset="0"/>
          <a:ea typeface="Heiti SC Light" charset="-122"/>
          <a:cs typeface="Heiti SC Light" charset="-122"/>
          <a:sym typeface="Gill Sans" charset="0"/>
        </a:defRPr>
      </a:lvl9pPr>
    </p:titleStyle>
    <p:bodyStyle>
      <a:lvl1pPr algn="ctr" rtl="0" eaLnBrk="0" fontAlgn="base" hangingPunct="0">
        <a:spcBef>
          <a:spcPct val="0"/>
        </a:spcBef>
        <a:spcAft>
          <a:spcPct val="0"/>
        </a:spcAft>
        <a:defRPr sz="34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4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4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4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4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NULL" TargetMode="External"/><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hyperlink" Target="http://www.homewatersoftenerreviews.com/"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hyperlink" Target="https://www.flickr.com/photos/stevendepolo/"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s://www.flickr.com/people/14516334@N00/"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s://www.flickr.com/photos/sovietuk/"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214563"/>
            <a:ext cx="12979400" cy="757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0" y="33338"/>
            <a:ext cx="124460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50800" tIns="50800" rIns="50800" bIns="50800"/>
          <a:lstStyle>
            <a:lvl1pPr marL="6858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1pPr>
            <a:lvl2pPr marL="11303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2pPr>
            <a:lvl3pPr marL="15748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3pPr>
            <a:lvl4pPr marL="20193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4pPr>
            <a:lvl5pPr marL="24638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5pPr>
            <a:lvl6pPr marL="29210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6pPr>
            <a:lvl7pPr marL="33782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7pPr>
            <a:lvl8pPr marL="38354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8pPr>
            <a:lvl9pPr marL="42926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9pPr>
          </a:lstStyle>
          <a:p>
            <a:pPr marL="0" indent="0" algn="ctr" eaLnBrk="1" hangingPunct="1">
              <a:spcBef>
                <a:spcPts val="0"/>
              </a:spcBef>
              <a:buClr>
                <a:srgbClr val="FFFFFF"/>
              </a:buClr>
              <a:buSzPct val="100000"/>
              <a:buFont typeface="Calibri" charset="0"/>
              <a:buNone/>
              <a:defRPr/>
            </a:pPr>
            <a:r>
              <a:rPr lang="en-US" altLang="en-US" sz="4800" kern="0" dirty="0" smtClean="0">
                <a:sym typeface="Calibri Bold" charset="0"/>
              </a:rPr>
              <a:t>Increase understanding of importance of connecting instruction to the </a:t>
            </a:r>
            <a:r>
              <a:rPr lang="ja-JP" altLang="en-US" sz="4800" kern="0" dirty="0" smtClean="0">
                <a:sym typeface="Calibri Bold" charset="0"/>
              </a:rPr>
              <a:t>‘</a:t>
            </a:r>
            <a:r>
              <a:rPr lang="en-US" altLang="ja-JP" sz="4800" kern="0" dirty="0" smtClean="0">
                <a:sym typeface="Calibri Bold" charset="0"/>
              </a:rPr>
              <a:t>big ideas</a:t>
            </a:r>
            <a:r>
              <a:rPr lang="ja-JP" altLang="en-US" sz="4800" kern="0" dirty="0" smtClean="0">
                <a:sym typeface="Calibri Bold" charset="0"/>
              </a:rPr>
              <a:t>’</a:t>
            </a:r>
            <a:r>
              <a:rPr lang="en-US" altLang="ja-JP" sz="4800" kern="0" dirty="0" smtClean="0">
                <a:sym typeface="Calibri Bold" charset="0"/>
              </a:rPr>
              <a:t> in your curriculum</a:t>
            </a:r>
            <a:endParaRPr lang="en-US" altLang="en-US" sz="4800" kern="0" dirty="0">
              <a:ea typeface="ヒラギノ角ゴ ProN W6" charset="-128"/>
              <a:sym typeface="Calibri Bold" charset="0"/>
            </a:endParaRPr>
          </a:p>
        </p:txBody>
      </p:sp>
      <p:sp>
        <p:nvSpPr>
          <p:cNvPr id="4" name="TextBox 3"/>
          <p:cNvSpPr txBox="1"/>
          <p:nvPr/>
        </p:nvSpPr>
        <p:spPr>
          <a:xfrm>
            <a:off x="317500" y="9078913"/>
            <a:ext cx="12344400" cy="460375"/>
          </a:xfrm>
          <a:prstGeom prst="rect">
            <a:avLst/>
          </a:prstGeom>
          <a:noFill/>
        </p:spPr>
        <p:txBody>
          <a:bodyPr>
            <a:spAutoFit/>
          </a:bodyPr>
          <a:lstStyle>
            <a:lvl1pPr marL="39688">
              <a:defRPr sz="4200">
                <a:solidFill>
                  <a:srgbClr val="000000"/>
                </a:solidFill>
                <a:latin typeface="Gill Sans" charset="0"/>
                <a:ea typeface="Heiti SC Light" charset="-122"/>
                <a:cs typeface="Heiti SC Light" charset="-122"/>
                <a:sym typeface="Gill Sans" charset="0"/>
              </a:defRPr>
            </a:lvl1pPr>
            <a:lvl2pPr marL="742950" indent="-285750">
              <a:defRPr sz="4200">
                <a:solidFill>
                  <a:srgbClr val="000000"/>
                </a:solidFill>
                <a:latin typeface="Gill Sans" charset="0"/>
                <a:ea typeface="Heiti SC Light" charset="-122"/>
                <a:cs typeface="Heiti SC Light" charset="-122"/>
                <a:sym typeface="Gill Sans" charset="0"/>
              </a:defRPr>
            </a:lvl2pPr>
            <a:lvl3pPr marL="1143000" indent="-228600">
              <a:defRPr sz="4200">
                <a:solidFill>
                  <a:srgbClr val="000000"/>
                </a:solidFill>
                <a:latin typeface="Gill Sans" charset="0"/>
                <a:ea typeface="Heiti SC Light" charset="-122"/>
                <a:cs typeface="Heiti SC Light" charset="-122"/>
                <a:sym typeface="Gill Sans" charset="0"/>
              </a:defRPr>
            </a:lvl3pPr>
            <a:lvl4pPr marL="1600200" indent="-228600">
              <a:defRPr sz="4200">
                <a:solidFill>
                  <a:srgbClr val="000000"/>
                </a:solidFill>
                <a:latin typeface="Gill Sans" charset="0"/>
                <a:ea typeface="Heiti SC Light" charset="-122"/>
                <a:cs typeface="Heiti SC Light" charset="-122"/>
                <a:sym typeface="Gill Sans" charset="0"/>
              </a:defRPr>
            </a:lvl4pPr>
            <a:lvl5pPr marL="2057400" indent="-228600">
              <a:defRPr sz="4200">
                <a:solidFill>
                  <a:srgbClr val="000000"/>
                </a:solidFill>
                <a:latin typeface="Gill Sans" charset="0"/>
                <a:ea typeface="Heiti SC Light" charset="-122"/>
                <a:cs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ja-JP" sz="1200">
                <a:solidFill>
                  <a:schemeClr val="bg1"/>
                </a:solidFill>
                <a:latin typeface="Calibri" charset="0"/>
                <a:ea typeface="ＭＳ Ｐゴシック" charset="-128"/>
                <a:cs typeface="ＭＳ Ｐゴシック" charset="-128"/>
                <a:sym typeface="Helvetica" charset="0"/>
              </a:rPr>
              <a:t>Goals/</a:t>
            </a:r>
            <a:r>
              <a:rPr lang="en-US" altLang="en-US" sz="1200">
                <a:solidFill>
                  <a:schemeClr val="bg1"/>
                </a:solidFill>
                <a:latin typeface="Calibri" charset="0"/>
                <a:ea typeface="ＭＳ Ｐゴシック" charset="-128"/>
                <a:cs typeface="ＭＳ Ｐゴシック" charset="-128"/>
              </a:rPr>
              <a:t>NY - </a:t>
            </a:r>
            <a:r>
              <a:rPr lang="en-US" altLang="en-US" sz="1200">
                <a:solidFill>
                  <a:schemeClr val="bg1"/>
                </a:solidFill>
                <a:latin typeface="Calibri" charset="0"/>
                <a:ea typeface="ＭＳ Ｐゴシック" charset="-128"/>
                <a:cs typeface="ＭＳ Ｐゴシック" charset="-128"/>
                <a:hlinkClick r:id="rId4" invalidUrl="http://nyphotographic.com/July 2015/"/>
              </a:rPr>
              <a:t>http://nyphotographic.com/July 2015/</a:t>
            </a:r>
            <a:r>
              <a:rPr lang="en-US" altLang="en-US" sz="1200">
                <a:solidFill>
                  <a:schemeClr val="bg1"/>
                </a:solidFill>
                <a:latin typeface="Calibri" charset="0"/>
                <a:ea typeface="ＭＳ Ｐゴシック" charset="-128"/>
                <a:cs typeface="ＭＳ Ｐゴシック" charset="-128"/>
              </a:rPr>
              <a:t> </a:t>
            </a:r>
            <a:r>
              <a:rPr lang="en-US" altLang="ja-JP" sz="1200">
                <a:solidFill>
                  <a:schemeClr val="bg1"/>
                </a:solidFill>
                <a:latin typeface="Calibri" charset="0"/>
                <a:ea typeface="ＭＳ Ｐゴシック" charset="-128"/>
                <a:cs typeface="ＭＳ Ｐゴシック" charset="-128"/>
                <a:sym typeface="Helvetica" charset="0"/>
              </a:rPr>
              <a:t>Photo URL </a:t>
            </a:r>
            <a:r>
              <a:rPr lang="en-US" altLang="en-US" sz="1200">
                <a:solidFill>
                  <a:schemeClr val="bg1"/>
                </a:solidFill>
                <a:latin typeface="Calibri" charset="0"/>
                <a:ea typeface="ＭＳ Ｐゴシック" charset="-128"/>
                <a:cs typeface="ＭＳ Ｐゴシック" charset="-128"/>
              </a:rPr>
              <a:t>http://www.picserver.org/g/goals.html</a:t>
            </a:r>
            <a:endParaRPr lang="en-US" altLang="ja-JP" sz="1200">
              <a:solidFill>
                <a:schemeClr val="bg1"/>
              </a:solidFill>
              <a:latin typeface="Calibri" charset="0"/>
              <a:ea typeface="ＭＳ Ｐゴシック" charset="-128"/>
              <a:cs typeface="ＭＳ Ｐゴシック" charset="-128"/>
              <a:sym typeface="Helvetica" charset="0"/>
            </a:endParaRPr>
          </a:p>
          <a:p>
            <a:endParaRPr lang="en-US" altLang="en-US" sz="1200">
              <a:solidFill>
                <a:schemeClr val="bg1"/>
              </a:solidFill>
              <a:latin typeface="Calibri"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p:txBody>
          <a:bodyPr/>
          <a:lstStyle/>
          <a:p>
            <a:pPr eaLnBrk="1" hangingPunct="1"/>
            <a:endParaRPr lang="en-US" altLang="en-US"/>
          </a:p>
        </p:txBody>
      </p:sp>
      <p:sp>
        <p:nvSpPr>
          <p:cNvPr id="35842" name="Rectangle 2"/>
          <p:cNvSpPr>
            <a:spLocks noGrp="1" noChangeArrowheads="1"/>
          </p:cNvSpPr>
          <p:nvPr>
            <p:ph type="body" idx="1"/>
          </p:nvPr>
        </p:nvSpPr>
        <p:spPr/>
        <p:txBody>
          <a:bodyPr/>
          <a:lstStyle/>
          <a:p>
            <a:pPr marL="889000" eaLnBrk="1" hangingPunct="1"/>
            <a:endParaRPr lang="en-US" altLang="en-US"/>
          </a:p>
        </p:txBody>
      </p:sp>
      <p:pic>
        <p:nvPicPr>
          <p:cNvPr id="481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041400"/>
            <a:ext cx="12395200" cy="768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p:txBody>
          <a:bodyPr/>
          <a:lstStyle/>
          <a:p>
            <a:pPr eaLnBrk="1" hangingPunct="1"/>
            <a:endParaRPr lang="en-US" altLang="en-US"/>
          </a:p>
        </p:txBody>
      </p:sp>
      <p:sp>
        <p:nvSpPr>
          <p:cNvPr id="36866" name="Rectangle 2"/>
          <p:cNvSpPr>
            <a:spLocks noGrp="1" noChangeArrowheads="1"/>
          </p:cNvSpPr>
          <p:nvPr>
            <p:ph type="body" idx="1"/>
          </p:nvPr>
        </p:nvSpPr>
        <p:spPr/>
        <p:txBody>
          <a:bodyPr/>
          <a:lstStyle/>
          <a:p>
            <a:pPr marL="889000" eaLnBrk="1" hangingPunct="1"/>
            <a:endParaRPr lang="en-US" altLang="en-US"/>
          </a:p>
        </p:txBody>
      </p:sp>
      <p:pic>
        <p:nvPicPr>
          <p:cNvPr id="491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00" y="1054100"/>
            <a:ext cx="12687300" cy="764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8" name="Rectangle 4"/>
          <p:cNvSpPr>
            <a:spLocks/>
          </p:cNvSpPr>
          <p:nvPr/>
        </p:nvSpPr>
        <p:spPr bwMode="auto">
          <a:xfrm>
            <a:off x="7264400" y="6911975"/>
            <a:ext cx="52927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spAutoFit/>
          </a:bodyPr>
          <a:lstStyle>
            <a:lvl1pPr>
              <a:spcBef>
                <a:spcPts val="1100"/>
              </a:spcBef>
              <a:buClr>
                <a:srgbClr val="000000"/>
              </a:buClr>
              <a:buSzPct val="100000"/>
              <a:buFont typeface="Arial" charset="0"/>
              <a:buChar char="•"/>
              <a:defRPr sz="4400">
                <a:solidFill>
                  <a:schemeClr val="tx1"/>
                </a:solidFill>
                <a:latin typeface="Calibri" charset="0"/>
                <a:ea typeface="Heiti SC Light" charset="-122"/>
                <a:cs typeface="Heiti SC Light" charset="-122"/>
                <a:sym typeface="Calibri" charset="0"/>
              </a:defRPr>
            </a:lvl1pPr>
            <a:lvl2pPr marL="704850" indent="-285750">
              <a:spcBef>
                <a:spcPts val="1000"/>
              </a:spcBef>
              <a:buClr>
                <a:srgbClr val="000000"/>
              </a:buClr>
              <a:buSzPct val="100000"/>
              <a:buFont typeface="Arial" charset="0"/>
              <a:buChar char="–"/>
              <a:defRPr sz="3800">
                <a:solidFill>
                  <a:schemeClr val="tx1"/>
                </a:solidFill>
                <a:latin typeface="Calibri" charset="0"/>
                <a:ea typeface="Heiti SC Light" charset="-122"/>
                <a:cs typeface="Heiti SC Light" charset="-122"/>
                <a:sym typeface="Calibri" charset="0"/>
              </a:defRPr>
            </a:lvl2pPr>
            <a:lvl3pPr marL="1104900" indent="-228600">
              <a:spcBef>
                <a:spcPts val="800"/>
              </a:spcBef>
              <a:buClr>
                <a:srgbClr val="000000"/>
              </a:buClr>
              <a:buSzPct val="100000"/>
              <a:buFont typeface="Arial" charset="0"/>
              <a:buChar char="•"/>
              <a:defRPr sz="3400">
                <a:solidFill>
                  <a:schemeClr val="tx1"/>
                </a:solidFill>
                <a:latin typeface="Calibri" charset="0"/>
                <a:ea typeface="Heiti SC Light" charset="-122"/>
                <a:cs typeface="Heiti SC Light" charset="-122"/>
                <a:sym typeface="Calibri" charset="0"/>
              </a:defRPr>
            </a:lvl3pPr>
            <a:lvl4pPr marL="1562100" indent="-228600">
              <a:spcBef>
                <a:spcPts val="700"/>
              </a:spcBef>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4pPr>
            <a:lvl5pPr marL="2019300" indent="-228600">
              <a:spcBef>
                <a:spcPts val="700"/>
              </a:spcBef>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5pPr>
            <a:lvl6pPr marL="24765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6pPr>
            <a:lvl7pPr marL="29337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7pPr>
            <a:lvl8pPr marL="33909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8pPr>
            <a:lvl9pPr marL="38481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9pPr>
          </a:lstStyle>
          <a:p>
            <a:pPr eaLnBrk="1" hangingPunct="1">
              <a:spcBef>
                <a:spcPct val="0"/>
              </a:spcBef>
              <a:buClrTx/>
              <a:buSzTx/>
              <a:buFontTx/>
              <a:buNone/>
            </a:pPr>
            <a:r>
              <a:rPr lang="en-US" altLang="en-US" sz="5000">
                <a:ea typeface="Calibri" charset="0"/>
                <a:cs typeface="Calibri" charset="0"/>
              </a:rPr>
              <a:t>Provide each other with feedback using the form provided.</a:t>
            </a:r>
          </a:p>
        </p:txBody>
      </p:sp>
      <p:sp>
        <p:nvSpPr>
          <p:cNvPr id="50179" name="Rectangle 4"/>
          <p:cNvSpPr>
            <a:spLocks/>
          </p:cNvSpPr>
          <p:nvPr/>
        </p:nvSpPr>
        <p:spPr bwMode="auto">
          <a:xfrm>
            <a:off x="544513" y="457200"/>
            <a:ext cx="5957887"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spAutoFit/>
          </a:bodyPr>
          <a:lstStyle>
            <a:lvl1pPr>
              <a:spcBef>
                <a:spcPts val="1100"/>
              </a:spcBef>
              <a:buClr>
                <a:srgbClr val="000000"/>
              </a:buClr>
              <a:buSzPct val="100000"/>
              <a:buFont typeface="Arial" charset="0"/>
              <a:buChar char="•"/>
              <a:defRPr sz="4400">
                <a:solidFill>
                  <a:schemeClr val="tx1"/>
                </a:solidFill>
                <a:latin typeface="Calibri" charset="0"/>
                <a:ea typeface="Heiti SC Light" charset="-122"/>
                <a:cs typeface="Heiti SC Light" charset="-122"/>
                <a:sym typeface="Calibri" charset="0"/>
              </a:defRPr>
            </a:lvl1pPr>
            <a:lvl2pPr marL="704850" indent="-285750">
              <a:spcBef>
                <a:spcPts val="1000"/>
              </a:spcBef>
              <a:buClr>
                <a:srgbClr val="000000"/>
              </a:buClr>
              <a:buSzPct val="100000"/>
              <a:buFont typeface="Arial" charset="0"/>
              <a:buChar char="–"/>
              <a:defRPr sz="3800">
                <a:solidFill>
                  <a:schemeClr val="tx1"/>
                </a:solidFill>
                <a:latin typeface="Calibri" charset="0"/>
                <a:ea typeface="Heiti SC Light" charset="-122"/>
                <a:cs typeface="Heiti SC Light" charset="-122"/>
                <a:sym typeface="Calibri" charset="0"/>
              </a:defRPr>
            </a:lvl2pPr>
            <a:lvl3pPr marL="1104900" indent="-228600">
              <a:spcBef>
                <a:spcPts val="800"/>
              </a:spcBef>
              <a:buClr>
                <a:srgbClr val="000000"/>
              </a:buClr>
              <a:buSzPct val="100000"/>
              <a:buFont typeface="Arial" charset="0"/>
              <a:buChar char="•"/>
              <a:defRPr sz="3400">
                <a:solidFill>
                  <a:schemeClr val="tx1"/>
                </a:solidFill>
                <a:latin typeface="Calibri" charset="0"/>
                <a:ea typeface="Heiti SC Light" charset="-122"/>
                <a:cs typeface="Heiti SC Light" charset="-122"/>
                <a:sym typeface="Calibri" charset="0"/>
              </a:defRPr>
            </a:lvl3pPr>
            <a:lvl4pPr marL="1562100" indent="-228600">
              <a:spcBef>
                <a:spcPts val="700"/>
              </a:spcBef>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4pPr>
            <a:lvl5pPr marL="2019300" indent="-228600">
              <a:spcBef>
                <a:spcPts val="700"/>
              </a:spcBef>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5pPr>
            <a:lvl6pPr marL="24765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6pPr>
            <a:lvl7pPr marL="29337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7pPr>
            <a:lvl8pPr marL="33909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8pPr>
            <a:lvl9pPr marL="38481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9pPr>
          </a:lstStyle>
          <a:p>
            <a:pPr eaLnBrk="1" hangingPunct="1">
              <a:spcBef>
                <a:spcPct val="0"/>
              </a:spcBef>
              <a:buClrTx/>
              <a:buSzTx/>
              <a:buFontTx/>
              <a:buNone/>
            </a:pPr>
            <a:r>
              <a:rPr lang="en-US" altLang="en-US">
                <a:ea typeface="Calibri" charset="0"/>
                <a:cs typeface="Calibri" charset="0"/>
              </a:rPr>
              <a:t>Exchange your finished</a:t>
            </a:r>
          </a:p>
          <a:p>
            <a:pPr eaLnBrk="1" hangingPunct="1">
              <a:spcBef>
                <a:spcPct val="0"/>
              </a:spcBef>
              <a:buClrTx/>
              <a:buSzTx/>
              <a:buFontTx/>
              <a:buNone/>
            </a:pPr>
            <a:r>
              <a:rPr lang="en-US" altLang="en-US">
                <a:ea typeface="Calibri" charset="0"/>
                <a:cs typeface="Calibri" charset="0"/>
              </a:rPr>
              <a:t>learning progression with </a:t>
            </a:r>
          </a:p>
          <a:p>
            <a:pPr eaLnBrk="1" hangingPunct="1">
              <a:spcBef>
                <a:spcPct val="0"/>
              </a:spcBef>
              <a:buClrTx/>
              <a:buSzTx/>
              <a:buFontTx/>
              <a:buNone/>
            </a:pPr>
            <a:r>
              <a:rPr lang="en-US" altLang="en-US">
                <a:ea typeface="Calibri" charset="0"/>
                <a:cs typeface="Calibri" charset="0"/>
              </a:rPr>
              <a:t>another group.</a:t>
            </a:r>
          </a:p>
        </p:txBody>
      </p:sp>
      <p:sp>
        <p:nvSpPr>
          <p:cNvPr id="3" name="TextBox 2"/>
          <p:cNvSpPr txBox="1"/>
          <p:nvPr/>
        </p:nvSpPr>
        <p:spPr>
          <a:xfrm>
            <a:off x="1549400" y="8991600"/>
            <a:ext cx="4670425" cy="276225"/>
          </a:xfrm>
          <a:prstGeom prst="rect">
            <a:avLst/>
          </a:prstGeom>
          <a:noFill/>
        </p:spPr>
        <p:txBody>
          <a:bodyPr wrap="none">
            <a:spAutoFit/>
          </a:bodyPr>
          <a:lstStyle/>
          <a:p>
            <a:pPr>
              <a:defRPr/>
            </a:pPr>
            <a:r>
              <a:rPr lang="en-US" sz="1200" dirty="0">
                <a:latin typeface="+mn-lt"/>
              </a:rPr>
              <a:t>http://</a:t>
            </a:r>
            <a:r>
              <a:rPr lang="en-US" sz="1200" dirty="0" err="1">
                <a:latin typeface="+mn-lt"/>
              </a:rPr>
              <a:t>www.renotechs.com</a:t>
            </a:r>
            <a:r>
              <a:rPr lang="en-US" sz="1200" dirty="0">
                <a:latin typeface="+mn-lt"/>
              </a:rPr>
              <a:t>/</a:t>
            </a:r>
            <a:r>
              <a:rPr lang="en-US" sz="1200" dirty="0" err="1">
                <a:latin typeface="+mn-lt"/>
              </a:rPr>
              <a:t>wp</a:t>
            </a:r>
            <a:r>
              <a:rPr lang="en-US" sz="1200" dirty="0">
                <a:latin typeface="+mn-lt"/>
              </a:rPr>
              <a:t>-content/uploads/2013/03/</a:t>
            </a:r>
            <a:r>
              <a:rPr lang="en-US" sz="1200" dirty="0" err="1">
                <a:latin typeface="+mn-lt"/>
              </a:rPr>
              <a:t>feedback.jpg</a:t>
            </a:r>
            <a:endParaRPr lang="en-US" sz="1200" dirty="0">
              <a:latin typeface="+mn-lt"/>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75" y="0"/>
            <a:ext cx="13004800" cy="1051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26" name="Rectangle 2"/>
          <p:cNvSpPr>
            <a:spLocks noGrp="1" noChangeArrowheads="1"/>
          </p:cNvSpPr>
          <p:nvPr>
            <p:ph type="title"/>
          </p:nvPr>
        </p:nvSpPr>
        <p:spPr>
          <a:xfrm>
            <a:off x="4749800" y="304800"/>
            <a:ext cx="7897813" cy="2832100"/>
          </a:xfrm>
        </p:spPr>
        <p:txBody>
          <a:bodyPr rIns="64797"/>
          <a:lstStyle/>
          <a:p>
            <a:pPr marL="57150" eaLnBrk="1" hangingPunct="1">
              <a:defRPr/>
            </a:pPr>
            <a:r>
              <a:rPr lang="en-US" altLang="en-US">
                <a:solidFill>
                  <a:schemeClr val="bg1"/>
                </a:solidFill>
              </a:rPr>
              <a:t>Step 1: Identify the big idea, from the standards, in your curriculum.</a:t>
            </a:r>
          </a:p>
        </p:txBody>
      </p:sp>
      <p:sp>
        <p:nvSpPr>
          <p:cNvPr id="5" name="TextBox 4"/>
          <p:cNvSpPr txBox="1"/>
          <p:nvPr/>
        </p:nvSpPr>
        <p:spPr>
          <a:xfrm>
            <a:off x="466725" y="8839200"/>
            <a:ext cx="5019675" cy="461963"/>
          </a:xfrm>
          <a:prstGeom prst="rect">
            <a:avLst/>
          </a:prstGeom>
          <a:noFill/>
        </p:spPr>
        <p:txBody>
          <a:bodyPr wrap="none">
            <a:spAutoFit/>
          </a:bodyPr>
          <a:lstStyle>
            <a:lvl1pPr>
              <a:defRPr sz="4200">
                <a:solidFill>
                  <a:srgbClr val="000000"/>
                </a:solidFill>
                <a:latin typeface="Gill Sans" charset="0"/>
                <a:ea typeface="Heiti SC Light" charset="-122"/>
                <a:cs typeface="Heiti SC Light" charset="-122"/>
                <a:sym typeface="Gill Sans" charset="0"/>
              </a:defRPr>
            </a:lvl1pPr>
            <a:lvl2pPr marL="742950" indent="-285750">
              <a:defRPr sz="4200">
                <a:solidFill>
                  <a:srgbClr val="000000"/>
                </a:solidFill>
                <a:latin typeface="Gill Sans" charset="0"/>
                <a:ea typeface="Heiti SC Light" charset="-122"/>
                <a:cs typeface="Heiti SC Light" charset="-122"/>
                <a:sym typeface="Gill Sans" charset="0"/>
              </a:defRPr>
            </a:lvl2pPr>
            <a:lvl3pPr marL="1143000" indent="-228600">
              <a:defRPr sz="4200">
                <a:solidFill>
                  <a:srgbClr val="000000"/>
                </a:solidFill>
                <a:latin typeface="Gill Sans" charset="0"/>
                <a:ea typeface="Heiti SC Light" charset="-122"/>
                <a:cs typeface="Heiti SC Light" charset="-122"/>
                <a:sym typeface="Gill Sans" charset="0"/>
              </a:defRPr>
            </a:lvl3pPr>
            <a:lvl4pPr marL="1600200" indent="-228600">
              <a:defRPr sz="4200">
                <a:solidFill>
                  <a:srgbClr val="000000"/>
                </a:solidFill>
                <a:latin typeface="Gill Sans" charset="0"/>
                <a:ea typeface="Heiti SC Light" charset="-122"/>
                <a:cs typeface="Heiti SC Light" charset="-122"/>
                <a:sym typeface="Gill Sans" charset="0"/>
              </a:defRPr>
            </a:lvl4pPr>
            <a:lvl5pPr marL="2057400" indent="-228600">
              <a:defRPr sz="4200">
                <a:solidFill>
                  <a:srgbClr val="000000"/>
                </a:solidFill>
                <a:latin typeface="Gill Sans" charset="0"/>
                <a:ea typeface="Heiti SC Light" charset="-122"/>
                <a:cs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1200">
                <a:solidFill>
                  <a:schemeClr val="bg1"/>
                </a:solidFill>
                <a:latin typeface="Calibri" charset="0"/>
              </a:rPr>
              <a:t>Big Idea/ </a:t>
            </a:r>
            <a:r>
              <a:rPr lang="en-US" altLang="en-US" sz="1200">
                <a:solidFill>
                  <a:schemeClr val="bg1"/>
                </a:solidFill>
                <a:latin typeface="Calibri" charset="0"/>
                <a:hlinkClick r:id="rId4"/>
              </a:rPr>
              <a:t>http://www.homewatersoftenerreviews.com/</a:t>
            </a:r>
            <a:r>
              <a:rPr lang="en-US" altLang="en-US" sz="1200">
                <a:solidFill>
                  <a:schemeClr val="bg1"/>
                </a:solidFill>
                <a:latin typeface="Calibri" charset="0"/>
              </a:rPr>
              <a:t> 5/21/2015/ </a:t>
            </a:r>
          </a:p>
          <a:p>
            <a:pPr eaLnBrk="1" hangingPunct="1"/>
            <a:r>
              <a:rPr lang="en-US" altLang="en-US" sz="1200">
                <a:solidFill>
                  <a:schemeClr val="bg1"/>
                </a:solidFill>
                <a:latin typeface="Calibri" charset="0"/>
              </a:rPr>
              <a:t>Photo Credit </a:t>
            </a:r>
            <a:r>
              <a:rPr lang="pl-PL" altLang="en-US" sz="1200">
                <a:solidFill>
                  <a:schemeClr val="bg1"/>
                </a:solidFill>
                <a:latin typeface="Calibri" charset="0"/>
              </a:rPr>
              <a:t>https://www.flickr.com/photos/132053576@N03/17331325173</a:t>
            </a:r>
            <a:endParaRPr lang="en-US" altLang="en-US" sz="1200">
              <a:solidFill>
                <a:schemeClr val="bg1"/>
              </a:solidFill>
              <a:latin typeface="Calibri"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09563"/>
            <a:ext cx="13004800" cy="975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2322" name="Rectangle 2"/>
          <p:cNvSpPr>
            <a:spLocks noGrp="1" noChangeArrowheads="1"/>
          </p:cNvSpPr>
          <p:nvPr>
            <p:ph type="title"/>
          </p:nvPr>
        </p:nvSpPr>
        <p:spPr>
          <a:xfrm>
            <a:off x="1168400" y="1447800"/>
            <a:ext cx="10045700" cy="4660900"/>
          </a:xfrm>
        </p:spPr>
        <p:txBody>
          <a:bodyPr rIns="64797"/>
          <a:lstStyle/>
          <a:p>
            <a:pPr marL="57150" eaLnBrk="1" hangingPunct="1">
              <a:defRPr/>
            </a:pPr>
            <a:r>
              <a:rPr lang="en-US" altLang="en-US" sz="5600">
                <a:solidFill>
                  <a:srgbClr val="FFFFFF"/>
                </a:solidFill>
              </a:rPr>
              <a:t>Step 2: Identify all necessary building blocks (concepts, knowledge and skills)</a:t>
            </a:r>
          </a:p>
        </p:txBody>
      </p:sp>
      <p:sp>
        <p:nvSpPr>
          <p:cNvPr id="3" name="TextBox 2"/>
          <p:cNvSpPr txBox="1"/>
          <p:nvPr/>
        </p:nvSpPr>
        <p:spPr>
          <a:xfrm>
            <a:off x="165100" y="9444038"/>
            <a:ext cx="12674600" cy="276225"/>
          </a:xfrm>
          <a:prstGeom prst="rect">
            <a:avLst/>
          </a:prstGeom>
          <a:solidFill>
            <a:schemeClr val="bg1"/>
          </a:solidFill>
          <a:ln w="25400">
            <a:solidFill>
              <a:schemeClr val="tx1"/>
            </a:solidFill>
          </a:ln>
        </p:spPr>
        <p:txBody>
          <a:bodyPr>
            <a:spAutoFit/>
          </a:bodyPr>
          <a:lstStyle/>
          <a:p>
            <a:pPr algn="ctr" eaLnBrk="1" hangingPunct="1">
              <a:defRPr/>
            </a:pPr>
            <a:r>
              <a:rPr lang="en-US" sz="1200" dirty="0">
                <a:latin typeface="+mj-lt"/>
              </a:rPr>
              <a:t>Colorful Wooden Blocks </a:t>
            </a:r>
            <a:r>
              <a:rPr lang="en-US" sz="1200" dirty="0" err="1">
                <a:latin typeface="+mj-lt"/>
              </a:rPr>
              <a:t>Childrn’s</a:t>
            </a:r>
            <a:r>
              <a:rPr lang="en-US" sz="1200" dirty="0">
                <a:latin typeface="+mj-lt"/>
              </a:rPr>
              <a:t> Museum/Steven </a:t>
            </a:r>
            <a:r>
              <a:rPr lang="en-US" sz="1200" dirty="0" err="1">
                <a:latin typeface="+mj-lt"/>
              </a:rPr>
              <a:t>Depolo</a:t>
            </a:r>
            <a:r>
              <a:rPr lang="en-US" sz="1200" dirty="0">
                <a:latin typeface="+mj-lt"/>
              </a:rPr>
              <a:t> </a:t>
            </a:r>
            <a:r>
              <a:rPr lang="en-US" sz="1200" dirty="0">
                <a:latin typeface="+mj-lt"/>
                <a:hlinkClick r:id="rId4"/>
              </a:rPr>
              <a:t>https://www.flickr.com/photos/stevendepolo</a:t>
            </a:r>
            <a:r>
              <a:rPr lang="en-US" sz="1200" dirty="0">
                <a:latin typeface="+mj-lt"/>
                <a:hlinkClick r:id="rId4"/>
              </a:rPr>
              <a:t>//</a:t>
            </a:r>
            <a:r>
              <a:rPr lang="en-US" sz="1200" dirty="0">
                <a:latin typeface="+mj-lt"/>
              </a:rPr>
              <a:t> </a:t>
            </a:r>
            <a:r>
              <a:rPr lang="en-US" sz="1200" dirty="0">
                <a:latin typeface="+mj-lt"/>
              </a:rPr>
              <a:t>4/17/2011 </a:t>
            </a:r>
            <a:r>
              <a:rPr lang="en-US" sz="1200" dirty="0">
                <a:latin typeface="+mj-lt"/>
              </a:rPr>
              <a:t>Photo Credit https://</a:t>
            </a:r>
            <a:r>
              <a:rPr lang="en-US" sz="1200" dirty="0" err="1">
                <a:latin typeface="+mj-lt"/>
              </a:rPr>
              <a:t>www.flickr.com</a:t>
            </a:r>
            <a:r>
              <a:rPr lang="en-US" sz="1200" dirty="0">
                <a:latin typeface="+mj-lt"/>
              </a:rPr>
              <a:t>/photos/</a:t>
            </a:r>
            <a:r>
              <a:rPr lang="en-US" sz="1200" dirty="0" err="1">
                <a:latin typeface="+mj-lt"/>
              </a:rPr>
              <a:t>stevendepolo</a:t>
            </a:r>
            <a:r>
              <a:rPr lang="en-US" sz="1200" dirty="0">
                <a:latin typeface="+mj-lt"/>
              </a:rPr>
              <a:t>/5644838033</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Rectangle 2"/>
          <p:cNvSpPr>
            <a:spLocks noGrp="1" noChangeArrowheads="1"/>
          </p:cNvSpPr>
          <p:nvPr>
            <p:ph type="title"/>
          </p:nvPr>
        </p:nvSpPr>
        <p:spPr>
          <a:xfrm>
            <a:off x="406400" y="228600"/>
            <a:ext cx="11707813" cy="2387600"/>
          </a:xfrm>
        </p:spPr>
        <p:txBody>
          <a:bodyPr rIns="64797"/>
          <a:lstStyle/>
          <a:p>
            <a:pPr marL="57150" eaLnBrk="1" hangingPunct="1">
              <a:defRPr/>
            </a:pPr>
            <a:r>
              <a:rPr lang="en-US" altLang="en-US"/>
              <a:t>Step 3: Determine how to measure the building block</a:t>
            </a:r>
          </a:p>
        </p:txBody>
      </p:sp>
      <p:pic>
        <p:nvPicPr>
          <p:cNvPr id="57346"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43100" y="2616200"/>
            <a:ext cx="8597900" cy="613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88938" y="9220200"/>
            <a:ext cx="11707812" cy="276225"/>
          </a:xfrm>
          <a:prstGeom prst="rect">
            <a:avLst/>
          </a:prstGeom>
          <a:noFill/>
        </p:spPr>
        <p:txBody>
          <a:bodyPr>
            <a:spAutoFit/>
          </a:bodyPr>
          <a:lstStyle/>
          <a:p>
            <a:pPr algn="ctr" eaLnBrk="1" hangingPunct="1">
              <a:defRPr/>
            </a:pPr>
            <a:r>
              <a:rPr lang="en-US" sz="1200" dirty="0">
                <a:latin typeface="+mj-lt"/>
              </a:rPr>
              <a:t>Measuring Time/ Louise </a:t>
            </a:r>
            <a:r>
              <a:rPr lang="en-US" sz="1200" dirty="0" err="1">
                <a:latin typeface="+mj-lt"/>
              </a:rPr>
              <a:t>Docker</a:t>
            </a:r>
            <a:r>
              <a:rPr lang="en-US" sz="1200" dirty="0">
                <a:latin typeface="+mj-lt"/>
              </a:rPr>
              <a:t> </a:t>
            </a:r>
            <a:r>
              <a:rPr lang="en-US" sz="1200" dirty="0">
                <a:latin typeface="+mj-lt"/>
                <a:hlinkClick r:id="rId4"/>
              </a:rPr>
              <a:t>https://www.flickr.com/people/14516334@N00/</a:t>
            </a:r>
            <a:r>
              <a:rPr lang="en-US" sz="1200" dirty="0">
                <a:latin typeface="+mj-lt"/>
              </a:rPr>
              <a:t> </a:t>
            </a:r>
            <a:r>
              <a:rPr lang="en-US" sz="1200" dirty="0">
                <a:latin typeface="+mj-lt"/>
              </a:rPr>
              <a:t> 11/2/2008 </a:t>
            </a:r>
            <a:r>
              <a:rPr lang="en-US" sz="1200" dirty="0">
                <a:latin typeface="+mj-lt"/>
              </a:rPr>
              <a:t>Photo Credit https://</a:t>
            </a:r>
            <a:r>
              <a:rPr lang="en-US" sz="1200" dirty="0" err="1">
                <a:latin typeface="+mj-lt"/>
              </a:rPr>
              <a:t>commons.wikimedia.org</a:t>
            </a:r>
            <a:r>
              <a:rPr lang="en-US" sz="1200" dirty="0">
                <a:latin typeface="+mj-lt"/>
              </a:rPr>
              <a:t>/wiki/</a:t>
            </a:r>
            <a:r>
              <a:rPr lang="en-US" sz="1200" dirty="0" err="1">
                <a:latin typeface="+mj-lt"/>
              </a:rPr>
              <a:t>File:TapeMeasure.jpg</a:t>
            </a:r>
            <a:endParaRPr lang="en-US" sz="1200" dirty="0">
              <a:latin typeface="+mj-lt"/>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p:cNvSpPr>
          <p:nvPr/>
        </p:nvSpPr>
        <p:spPr bwMode="auto">
          <a:xfrm>
            <a:off x="330200" y="457200"/>
            <a:ext cx="12039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64797" bIns="0"/>
          <a:lstStyle>
            <a:lvl1pPr marL="57150">
              <a:spcBef>
                <a:spcPts val="1100"/>
              </a:spcBef>
              <a:buClr>
                <a:srgbClr val="000000"/>
              </a:buClr>
              <a:buSzPct val="100000"/>
              <a:buFont typeface="Arial" charset="0"/>
              <a:buChar char="•"/>
              <a:defRPr sz="4400">
                <a:solidFill>
                  <a:schemeClr val="tx1"/>
                </a:solidFill>
                <a:latin typeface="Calibri" charset="0"/>
                <a:ea typeface="Heiti SC Light" charset="-122"/>
                <a:cs typeface="Heiti SC Light" charset="-122"/>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Heiti SC Light" charset="-122"/>
                <a:cs typeface="Heiti SC Light" charset="-122"/>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Heiti SC Light" charset="-122"/>
                <a:cs typeface="Heiti SC Light" charset="-122"/>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Heiti SC Light" charset="-122"/>
                <a:cs typeface="Heiti SC Light" charset="-122"/>
                <a:sym typeface="Calibri" charset="0"/>
              </a:defRPr>
            </a:lvl9pPr>
          </a:lstStyle>
          <a:p>
            <a:pPr algn="ctr" eaLnBrk="1" hangingPunct="1">
              <a:spcBef>
                <a:spcPct val="0"/>
              </a:spcBef>
              <a:buClrTx/>
              <a:buSzTx/>
              <a:buFontTx/>
              <a:buNone/>
            </a:pPr>
            <a:r>
              <a:rPr lang="en-US" altLang="en-US" sz="5400">
                <a:ea typeface="ＭＳ Ｐゴシック" charset="-128"/>
                <a:cs typeface="ＭＳ Ｐゴシック" charset="-128"/>
              </a:rPr>
              <a:t>Step 4: Arrange all your building blocks in a structurally defensible sequence.</a:t>
            </a:r>
          </a:p>
        </p:txBody>
      </p:sp>
      <p:pic>
        <p:nvPicPr>
          <p:cNvPr id="5939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530475"/>
            <a:ext cx="13004800" cy="722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30200" y="8915400"/>
            <a:ext cx="12344400" cy="461963"/>
          </a:xfrm>
          <a:prstGeom prst="rect">
            <a:avLst/>
          </a:prstGeom>
          <a:noFill/>
        </p:spPr>
        <p:txBody>
          <a:bodyPr>
            <a:spAutoFit/>
          </a:bodyPr>
          <a:lstStyle>
            <a:lvl1pPr>
              <a:defRPr sz="4200">
                <a:solidFill>
                  <a:srgbClr val="000000"/>
                </a:solidFill>
                <a:latin typeface="Gill Sans" charset="0"/>
                <a:ea typeface="Heiti SC Light" charset="-122"/>
                <a:cs typeface="Heiti SC Light" charset="-122"/>
                <a:sym typeface="Gill Sans" charset="0"/>
              </a:defRPr>
            </a:lvl1pPr>
            <a:lvl2pPr marL="742950" indent="-285750">
              <a:defRPr sz="4200">
                <a:solidFill>
                  <a:srgbClr val="000000"/>
                </a:solidFill>
                <a:latin typeface="Gill Sans" charset="0"/>
                <a:ea typeface="Heiti SC Light" charset="-122"/>
                <a:cs typeface="Heiti SC Light" charset="-122"/>
                <a:sym typeface="Gill Sans" charset="0"/>
              </a:defRPr>
            </a:lvl2pPr>
            <a:lvl3pPr marL="1143000" indent="-228600">
              <a:defRPr sz="4200">
                <a:solidFill>
                  <a:srgbClr val="000000"/>
                </a:solidFill>
                <a:latin typeface="Gill Sans" charset="0"/>
                <a:ea typeface="Heiti SC Light" charset="-122"/>
                <a:cs typeface="Heiti SC Light" charset="-122"/>
                <a:sym typeface="Gill Sans" charset="0"/>
              </a:defRPr>
            </a:lvl3pPr>
            <a:lvl4pPr marL="1600200" indent="-228600">
              <a:defRPr sz="4200">
                <a:solidFill>
                  <a:srgbClr val="000000"/>
                </a:solidFill>
                <a:latin typeface="Gill Sans" charset="0"/>
                <a:ea typeface="Heiti SC Light" charset="-122"/>
                <a:cs typeface="Heiti SC Light" charset="-122"/>
                <a:sym typeface="Gill Sans" charset="0"/>
              </a:defRPr>
            </a:lvl4pPr>
            <a:lvl5pPr marL="2057400" indent="-228600">
              <a:defRPr sz="4200">
                <a:solidFill>
                  <a:srgbClr val="000000"/>
                </a:solidFill>
                <a:latin typeface="Gill Sans" charset="0"/>
                <a:ea typeface="Heiti SC Light" charset="-122"/>
                <a:cs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ctr" eaLnBrk="1" hangingPunct="1"/>
            <a:r>
              <a:rPr lang="en-US" altLang="en-US" sz="1200">
                <a:solidFill>
                  <a:schemeClr val="bg1"/>
                </a:solidFill>
                <a:latin typeface="Calibri" charset="0"/>
              </a:rPr>
              <a:t>Jump Sequence/ Rick Harrison </a:t>
            </a:r>
            <a:r>
              <a:rPr lang="en-US" altLang="en-US" sz="1200">
                <a:solidFill>
                  <a:schemeClr val="bg1"/>
                </a:solidFill>
                <a:latin typeface="Calibri" charset="0"/>
                <a:hlinkClick r:id="rId4"/>
              </a:rPr>
              <a:t>https://www.flickr.com/photos/sovietuk/</a:t>
            </a:r>
            <a:r>
              <a:rPr lang="en-US" altLang="en-US" sz="1200">
                <a:solidFill>
                  <a:schemeClr val="bg1"/>
                </a:solidFill>
                <a:latin typeface="Calibri" charset="0"/>
              </a:rPr>
              <a:t> 5/7/2007 </a:t>
            </a:r>
          </a:p>
          <a:p>
            <a:pPr algn="ctr" eaLnBrk="1" hangingPunct="1"/>
            <a:r>
              <a:rPr lang="en-US" altLang="en-US" sz="1200">
                <a:solidFill>
                  <a:schemeClr val="bg1"/>
                </a:solidFill>
                <a:latin typeface="Calibri" charset="0"/>
              </a:rPr>
              <a:t>Photo Credit </a:t>
            </a:r>
            <a:r>
              <a:rPr lang="pl-PL" altLang="en-US" sz="1200">
                <a:solidFill>
                  <a:schemeClr val="bg1"/>
                </a:solidFill>
                <a:latin typeface="Calibri" charset="0"/>
              </a:rPr>
              <a:t>https://www.flickr.com/photos/sovietuk/488949072/in/gallery-42066464@N07-72157622735905811/</a:t>
            </a:r>
            <a:endParaRPr lang="en-US" altLang="en-US" sz="1200">
              <a:solidFill>
                <a:schemeClr val="bg1"/>
              </a:solidFill>
              <a:latin typeface="Calibri"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p:txBody>
          <a:bodyPr rIns="166398"/>
          <a:lstStyle/>
          <a:p>
            <a:pPr marL="6350" indent="-6350" eaLnBrk="1" hangingPunct="1"/>
            <a:endParaRPr lang="en-US" altLang="en-US"/>
          </a:p>
        </p:txBody>
      </p:sp>
      <p:sp>
        <p:nvSpPr>
          <p:cNvPr id="30722" name="Rectangle 2"/>
          <p:cNvSpPr>
            <a:spLocks noGrp="1" noChangeArrowheads="1"/>
          </p:cNvSpPr>
          <p:nvPr>
            <p:ph type="body" idx="1"/>
          </p:nvPr>
        </p:nvSpPr>
        <p:spPr/>
        <p:txBody>
          <a:bodyPr rIns="166398"/>
          <a:lstStyle/>
          <a:p>
            <a:pPr eaLnBrk="1" hangingPunct="1"/>
            <a:endParaRPr lang="en-US" altLang="en-US"/>
          </a:p>
        </p:txBody>
      </p:sp>
      <p:pic>
        <p:nvPicPr>
          <p:cNvPr id="430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0" y="571500"/>
            <a:ext cx="128016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p:txBody>
          <a:bodyPr/>
          <a:lstStyle/>
          <a:p>
            <a:pPr eaLnBrk="1" hangingPunct="1"/>
            <a:endParaRPr lang="en-US" altLang="en-US"/>
          </a:p>
        </p:txBody>
      </p:sp>
      <p:sp>
        <p:nvSpPr>
          <p:cNvPr id="32770" name="Rectangle 2"/>
          <p:cNvSpPr>
            <a:spLocks noGrp="1" noChangeArrowheads="1"/>
          </p:cNvSpPr>
          <p:nvPr>
            <p:ph type="body" idx="1"/>
          </p:nvPr>
        </p:nvSpPr>
        <p:spPr/>
        <p:txBody>
          <a:bodyPr/>
          <a:lstStyle/>
          <a:p>
            <a:pPr marL="889000" eaLnBrk="1" hangingPunct="1"/>
            <a:endParaRPr lang="en-US" altLang="en-US"/>
          </a:p>
        </p:txBody>
      </p:sp>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0" y="1155700"/>
            <a:ext cx="12484100" cy="744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p:txBody>
          <a:bodyPr/>
          <a:lstStyle/>
          <a:p>
            <a:pPr eaLnBrk="1" hangingPunct="1"/>
            <a:endParaRPr lang="en-US" altLang="en-US"/>
          </a:p>
        </p:txBody>
      </p:sp>
      <p:sp>
        <p:nvSpPr>
          <p:cNvPr id="33794" name="Rectangle 2"/>
          <p:cNvSpPr>
            <a:spLocks noGrp="1" noChangeArrowheads="1"/>
          </p:cNvSpPr>
          <p:nvPr>
            <p:ph type="body" idx="1"/>
          </p:nvPr>
        </p:nvSpPr>
        <p:spPr/>
        <p:txBody>
          <a:bodyPr/>
          <a:lstStyle/>
          <a:p>
            <a:pPr marL="889000" eaLnBrk="1" hangingPunct="1"/>
            <a:endParaRPr lang="en-US" altLang="en-US"/>
          </a:p>
        </p:txBody>
      </p:sp>
      <p:pic>
        <p:nvPicPr>
          <p:cNvPr id="460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 y="1155700"/>
            <a:ext cx="11036300" cy="726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6084" name="Rectangle 4"/>
          <p:cNvSpPr>
            <a:spLocks/>
          </p:cNvSpPr>
          <p:nvPr/>
        </p:nvSpPr>
        <p:spPr bwMode="auto">
          <a:xfrm>
            <a:off x="10160000" y="4089400"/>
            <a:ext cx="2171700" cy="4546600"/>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lvl1pPr>
              <a:defRPr sz="4200">
                <a:solidFill>
                  <a:srgbClr val="000000"/>
                </a:solidFill>
                <a:latin typeface="Gill Sans" charset="0"/>
                <a:ea typeface="Heiti SC Light" charset="-122"/>
                <a:cs typeface="Heiti SC Light" charset="-122"/>
                <a:sym typeface="Gill Sans" charset="0"/>
              </a:defRPr>
            </a:lvl1pPr>
            <a:lvl2pPr marL="742950" indent="-285750">
              <a:defRPr sz="4200">
                <a:solidFill>
                  <a:srgbClr val="000000"/>
                </a:solidFill>
                <a:latin typeface="Gill Sans" charset="0"/>
                <a:ea typeface="Heiti SC Light" charset="-122"/>
                <a:cs typeface="Heiti SC Light" charset="-122"/>
                <a:sym typeface="Gill Sans" charset="0"/>
              </a:defRPr>
            </a:lvl2pPr>
            <a:lvl3pPr marL="1143000" indent="-228600">
              <a:defRPr sz="4200">
                <a:solidFill>
                  <a:srgbClr val="000000"/>
                </a:solidFill>
                <a:latin typeface="Gill Sans" charset="0"/>
                <a:ea typeface="Heiti SC Light" charset="-122"/>
                <a:cs typeface="Heiti SC Light" charset="-122"/>
                <a:sym typeface="Gill Sans" charset="0"/>
              </a:defRPr>
            </a:lvl3pPr>
            <a:lvl4pPr marL="1600200" indent="-228600">
              <a:defRPr sz="4200">
                <a:solidFill>
                  <a:srgbClr val="000000"/>
                </a:solidFill>
                <a:latin typeface="Gill Sans" charset="0"/>
                <a:ea typeface="Heiti SC Light" charset="-122"/>
                <a:cs typeface="Heiti SC Light" charset="-122"/>
                <a:sym typeface="Gill Sans" charset="0"/>
              </a:defRPr>
            </a:lvl4pPr>
            <a:lvl5pPr marL="2057400" indent="-228600">
              <a:defRPr sz="4200">
                <a:solidFill>
                  <a:srgbClr val="000000"/>
                </a:solidFill>
                <a:latin typeface="Gill Sans" charset="0"/>
                <a:ea typeface="Heiti SC Light" charset="-122"/>
                <a:cs typeface="Heiti SC Light" charset="-122"/>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ctr" eaLnBrk="1" hangingPunct="1"/>
            <a:endParaRPr lang="en-US" alt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Grp="1" noChangeArrowheads="1"/>
          </p:cNvSpPr>
          <p:nvPr>
            <p:ph type="title"/>
          </p:nvPr>
        </p:nvSpPr>
        <p:spPr/>
        <p:txBody>
          <a:bodyPr/>
          <a:lstStyle/>
          <a:p>
            <a:pPr eaLnBrk="1" hangingPunct="1"/>
            <a:endParaRPr lang="en-US" altLang="en-US"/>
          </a:p>
        </p:txBody>
      </p:sp>
      <p:sp>
        <p:nvSpPr>
          <p:cNvPr id="34818" name="Rectangle 2"/>
          <p:cNvSpPr>
            <a:spLocks noGrp="1" noChangeArrowheads="1"/>
          </p:cNvSpPr>
          <p:nvPr>
            <p:ph type="body" idx="1"/>
          </p:nvPr>
        </p:nvSpPr>
        <p:spPr/>
        <p:txBody>
          <a:bodyPr/>
          <a:lstStyle/>
          <a:p>
            <a:pPr marL="889000" eaLnBrk="1" hangingPunct="1"/>
            <a:endParaRPr lang="en-US" altLang="en-US"/>
          </a:p>
        </p:txBody>
      </p:sp>
      <p:pic>
        <p:nvPicPr>
          <p:cNvPr id="471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200" y="1346200"/>
            <a:ext cx="12344400" cy="707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 Title and Content">
  <a:themeElements>
    <a:clrScheme name="">
      <a:dk1>
        <a:srgbClr val="000000"/>
      </a:dk1>
      <a:lt1>
        <a:srgbClr val="FFFFFF"/>
      </a:lt1>
      <a:dk2>
        <a:srgbClr val="000000"/>
      </a:dk2>
      <a:lt2>
        <a:srgbClr val="80808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Default - Title and Content">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Bullets">
  <a:themeElements>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itle &amp; Bullets">
  <a:themeElements>
    <a:clrScheme name="">
      <a:dk1>
        <a:srgbClr val="000000"/>
      </a:dk1>
      <a:lt1>
        <a:srgbClr val="FFFFFF"/>
      </a:lt1>
      <a:dk2>
        <a:srgbClr val="000000"/>
      </a:dk2>
      <a:lt2>
        <a:srgbClr val="80808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Title &amp; Bullets">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efault - Title and Content copy">
  <a:themeElements>
    <a:clrScheme name="Default - Title and Content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copy">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Default - Title and Content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Heiti SC Light" charset="-122"/>
            <a:cs typeface="Heiti SC Light" charset="-122"/>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TotalTime>
  <Pages>0</Pages>
  <Words>868</Words>
  <Characters>0</Characters>
  <Application>Microsoft Macintosh PowerPoint</Application>
  <PresentationFormat>Custom</PresentationFormat>
  <Lines>0</Lines>
  <Paragraphs>68</Paragraphs>
  <Slides>12</Slides>
  <Notes>12</Notes>
  <HiddenSlides>0</HiddenSlides>
  <MMClips>0</MMClips>
  <ScaleCrop>false</ScaleCrop>
  <HeadingPairs>
    <vt:vector size="6" baseType="variant">
      <vt:variant>
        <vt:lpstr>Fonts Used</vt:lpstr>
      </vt:variant>
      <vt:variant>
        <vt:i4>11</vt:i4>
      </vt:variant>
      <vt:variant>
        <vt:lpstr>Theme</vt:lpstr>
      </vt:variant>
      <vt:variant>
        <vt:i4>18</vt:i4>
      </vt:variant>
      <vt:variant>
        <vt:lpstr>Slide Titles</vt:lpstr>
      </vt:variant>
      <vt:variant>
        <vt:i4>12</vt:i4>
      </vt:variant>
    </vt:vector>
  </HeadingPairs>
  <TitlesOfParts>
    <vt:vector size="41" baseType="lpstr">
      <vt:lpstr>Gill Sans</vt:lpstr>
      <vt:lpstr>Heiti SC Light</vt:lpstr>
      <vt:lpstr>Arial</vt:lpstr>
      <vt:lpstr>Calibri</vt:lpstr>
      <vt:lpstr>Calibri Bold</vt:lpstr>
      <vt:lpstr>ヒラギノ角ゴ ProN W6</vt:lpstr>
      <vt:lpstr>ＭＳ Ｐゴシック</vt:lpstr>
      <vt:lpstr>Helvetica</vt:lpstr>
      <vt:lpstr>Calibri Italic</vt:lpstr>
      <vt:lpstr>Calibri Bold Italic</vt:lpstr>
      <vt:lpstr>Lucida Grande</vt:lpstr>
      <vt:lpstr>Default - Title and Content</vt:lpstr>
      <vt:lpstr>Office Theme</vt:lpstr>
      <vt:lpstr>Title &amp; Bullets</vt:lpstr>
      <vt:lpstr>Default - Title and Content copy</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Bullets</vt:lpstr>
      <vt:lpstr>Photo - Horizontal</vt:lpstr>
      <vt:lpstr>Office Theme</vt:lpstr>
      <vt:lpstr>Title &amp; Subtitle</vt:lpstr>
      <vt:lpstr>Title - Center</vt:lpstr>
      <vt:lpstr>PowerPoint Presentation</vt:lpstr>
      <vt:lpstr>Step 1: Identify the big idea, from the standards, in your curriculum.</vt:lpstr>
      <vt:lpstr>Step 2: Identify all necessary building blocks (concepts, knowledge and skills)</vt:lpstr>
      <vt:lpstr>Step 3: Determine how to measure the building block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Microsoft Office User</cp:lastModifiedBy>
  <cp:revision>6</cp:revision>
  <dcterms:created xsi:type="dcterms:W3CDTF">2016-01-18T23:53:48Z</dcterms:created>
  <dcterms:modified xsi:type="dcterms:W3CDTF">2016-01-25T02:56:02Z</dcterms:modified>
</cp:coreProperties>
</file>